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B274F9-5402-42F1-A194-AA821507E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7E878C-8EA1-4BDD-86B0-549BA7F89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3EDEA9-7AC2-4DE2-AD92-AD1DAB714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00C222-022C-4647-B07E-B2CFDD0B1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652A98-2FAE-45F5-B288-BADA01A7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3814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7AE42-1EE6-40AD-BC2C-D8A223F0E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6FA4FA-A341-44C2-9709-BCB4195CFE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1E4707-78DE-4615-95E9-A8EB2400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384C50-4221-4CA8-9B47-CEF606BB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D76A8-3DCB-4B95-B3A0-DA168D8BA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161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17E610-F873-444E-980E-3FBB608F2F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1044E7C-7AFF-4D50-9F84-EE36E2ECA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DC764B-CBF2-4A0F-B69F-BD0C593E6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50F7B3-B993-4D4E-BBAC-EDD52144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EB236D-8F12-4296-847A-79398A5D0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061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50A5B5-762D-4E8F-919D-5E3A6CDB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48E52D-53CC-4E89-8035-6806C5CEA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ED2398-0753-46C0-9C11-B8425419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B1323F-B637-476D-A0C4-594DD6EC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B13723-CAF6-4702-9181-0C3D0D5E3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6673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673CCB-9A8B-4B5D-A207-DBC2F774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2FAACA-193C-4F3E-8C2C-713BF03C5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1F69AF-3D24-4AD2-89F9-1A420844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656E1B-DEA3-442A-95F0-B504F8719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7073E0-2522-4894-8E42-0771AB54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5447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80DF98-9AAB-4F04-993E-7E1432A04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67D2EA-E96C-4734-83BB-AC8B6727A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9CDF82-F720-4CE9-9157-FBE382D3B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76B64C-04FF-4422-AB07-5967F85A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9F5DE8-0F5C-48F6-BDC3-06FB3A139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8DB05D-7694-40BD-91C5-D00E4933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79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82077-0FF7-44BF-A8A9-6D76B20A5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E2AE20-ADC1-4B6C-8295-5364AA3D1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D48539-A307-4947-8690-148FA5C9A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BDADA1E-4D1E-4161-BAC8-C26907B4E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607565-E38C-4D54-8077-7413E294B0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0B5B650-F877-4F1A-8D96-4567EDE6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1375749-FF96-48D5-88FC-08D8A47F5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1855041-E32D-465E-9D54-D3B89D68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8922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B085F7-5E85-465D-AD9E-F18AAEAF2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9B487EE-FCAC-42D1-87B9-C920AE65E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7598127-AF83-4780-9923-FD08A6C4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57FD0A-0185-4F8B-8D1D-F4E4B84B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801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A05FFA2-BB74-49E9-899E-133F7688B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37B7D19-5936-4BCB-B5D0-712C4DC37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441841-BCDE-4D0C-B7D0-4C8EA70B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55174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344091-0703-42EB-8425-687AEFE26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01E0C4-DD44-4619-9DE1-7CC6B5EC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4DC07F-4174-4529-A1A8-56B8477CD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E65084-9C49-492A-B8AC-C730DCAA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7546E-21BC-49A7-8D3A-151F3106C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70453A-3AA4-43D9-949F-B3170C9B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0786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85089-F9F9-4298-BBA2-F65F32438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19A46C-3BDD-45A4-AC0B-13E0B4C07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FB614A-9A66-4CF7-AAA9-9708B6FEA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B245CE-1191-404E-8F36-41AA881A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7C87E-88F2-4D9E-AD09-1FEF7EB80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C0696D-6147-4B93-BE57-8430163A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6907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2108C13-540B-43BB-B3B2-2DE8E5C20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4118342-215C-4990-99C1-726E8A6FA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50568D-61D5-4795-8D07-1A9988103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2F620-4213-450A-BB55-6646442172B4}" type="datetimeFigureOut">
              <a:rPr lang="es-PE" smtClean="0"/>
              <a:t>27/12/2018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03D036-FE23-4DD4-9FA7-2926E97F76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C65019-7402-4468-B039-7FE860FC6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F511-C912-4D81-A6CA-983315CCC9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316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95E73EE-9EEA-487F-8B99-73D691E16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74416"/>
            <a:ext cx="12192000" cy="23590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FFD89F"/>
              </a:buClr>
              <a:buNone/>
              <a:defRPr/>
            </a:pPr>
            <a:r>
              <a:rPr lang="es-E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HISTORIAS CLÍNICAS ELECTRÓNICAS e-QHALI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FB0477-61D1-43F9-B156-FEC5698D9D97}"/>
              </a:ext>
            </a:extLst>
          </p:cNvPr>
          <p:cNvSpPr txBox="1"/>
          <p:nvPr/>
        </p:nvSpPr>
        <p:spPr>
          <a:xfrm>
            <a:off x="5260537" y="5696465"/>
            <a:ext cx="560255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400" b="1" dirty="0"/>
              <a:t>GERENCIA REGIONAL DE SALUD AREQUIPA</a:t>
            </a:r>
          </a:p>
          <a:p>
            <a:pPr algn="ctr"/>
            <a:r>
              <a:rPr lang="es-PE" sz="2000" b="1" dirty="0"/>
              <a:t>Oficina de Estadística e informática</a:t>
            </a:r>
          </a:p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8060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001ACC7-F4E3-4FDE-81B1-1677D2ACB5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49" r="5134" b="9418"/>
          <a:stretch/>
        </p:blipFill>
        <p:spPr>
          <a:xfrm>
            <a:off x="2160373" y="961399"/>
            <a:ext cx="7871253" cy="55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00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F5E48F2-1AB7-4B37-A222-684DE5651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11"/>
          <a:stretch/>
        </p:blipFill>
        <p:spPr>
          <a:xfrm>
            <a:off x="568409" y="615408"/>
            <a:ext cx="10911017" cy="610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7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3580A1-D2F4-4213-8C0A-ED295F679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843"/>
            <a:ext cx="12192000" cy="462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74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24C4F88-CD73-4CC9-857B-057DB8927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7285"/>
            <a:ext cx="12192000" cy="348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8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853DDC5-B174-496D-BA80-8D8AD5AEA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4234"/>
            <a:ext cx="11734800" cy="603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9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CD0BFC7-5D8E-41BA-BB1B-F27793E9E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98467"/>
            <a:ext cx="118681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76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4FBBDE7-3DDC-4980-9BB4-E180EB683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1112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2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514460-D65D-41DF-AC23-FB113CF91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875"/>
            <a:ext cx="1219200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2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488607E-1CB5-4B10-A5B8-0A010AB8A1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47" b="57515"/>
          <a:stretch/>
        </p:blipFill>
        <p:spPr>
          <a:xfrm>
            <a:off x="2131539" y="961399"/>
            <a:ext cx="6028933" cy="36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7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46508D1-ABA5-400B-8637-24339B072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694" y="1844476"/>
            <a:ext cx="8647866" cy="339862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C1D9089-20DA-4753-A05A-8C5E44A019F0}"/>
              </a:ext>
            </a:extLst>
          </p:cNvPr>
          <p:cNvSpPr txBox="1"/>
          <p:nvPr/>
        </p:nvSpPr>
        <p:spPr>
          <a:xfrm>
            <a:off x="3682314" y="1075036"/>
            <a:ext cx="72099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400" dirty="0">
                <a:solidFill>
                  <a:srgbClr val="0070C0"/>
                </a:solidFill>
              </a:rPr>
              <a:t>inmunizaciones.minsa.gob.pe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A2A575-A60E-4352-88B1-D76E3AAA1590}"/>
              </a:ext>
            </a:extLst>
          </p:cNvPr>
          <p:cNvSpPr txBox="1"/>
          <p:nvPr/>
        </p:nvSpPr>
        <p:spPr>
          <a:xfrm>
            <a:off x="2224216" y="1075035"/>
            <a:ext cx="12410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400" dirty="0">
                <a:solidFill>
                  <a:schemeClr val="accent6">
                    <a:lumMod val="75000"/>
                  </a:schemeClr>
                </a:solidFill>
              </a:rPr>
              <a:t>URL:</a:t>
            </a:r>
          </a:p>
        </p:txBody>
      </p:sp>
    </p:spTree>
    <p:extLst>
      <p:ext uri="{BB962C8B-B14F-4D97-AF65-F5344CB8AC3E}">
        <p14:creationId xmlns:p14="http://schemas.microsoft.com/office/powerpoint/2010/main" val="949696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9BAC66-2FE0-499D-9550-C42392374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433387"/>
            <a:ext cx="1123950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66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C510CE-09E5-4EF8-AD35-D76C9EC656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10" t="8082" r="36453" b="52839"/>
          <a:stretch/>
        </p:blipFill>
        <p:spPr>
          <a:xfrm>
            <a:off x="86498" y="648087"/>
            <a:ext cx="3200082" cy="37070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94E0A03-458A-454A-9AA4-1DAEB42C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289" y="4553850"/>
            <a:ext cx="9525000" cy="19526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064CD6D-1A39-4908-BC94-B830D39E6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580" y="648087"/>
            <a:ext cx="873442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3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DF49EDC-2C17-4AB6-A64B-D3108DE23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54" y="138618"/>
            <a:ext cx="11932892" cy="658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64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E4734F8-998D-4A1D-A239-6E0476559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14" y="0"/>
            <a:ext cx="11861972" cy="67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2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DF8B900-54D4-485F-9D9E-BA312C3CA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180975"/>
            <a:ext cx="1174432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21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4A8FE70-D442-4A0E-9521-EE317A8E8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461962"/>
            <a:ext cx="1186815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03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2F9278-3826-4759-8DBB-F29949B51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200025"/>
            <a:ext cx="11830050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9445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23</Words>
  <Application>Microsoft Office PowerPoint</Application>
  <PresentationFormat>Panorámica</PresentationFormat>
  <Paragraphs>5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</dc:creator>
  <cp:lastModifiedBy>Jesus</cp:lastModifiedBy>
  <cp:revision>7</cp:revision>
  <dcterms:created xsi:type="dcterms:W3CDTF">2018-12-11T17:19:30Z</dcterms:created>
  <dcterms:modified xsi:type="dcterms:W3CDTF">2018-12-27T13:15:48Z</dcterms:modified>
</cp:coreProperties>
</file>