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68" d="100"/>
          <a:sy n="68" d="100"/>
        </p:scale>
        <p:origin x="600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19/02/2018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8061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19/02/2018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7959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19/02/2018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4854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19/02/2018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84476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19/02/2018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756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19/02/2018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4961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19/02/2018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08622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19/02/2018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2140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19/02/2018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97441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19/02/2018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45547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19/02/2018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63446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19/02/2018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4505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19/02/2018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66156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19/02/2018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87600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19/02/2018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97000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19/02/2018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39351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DD127-EDFD-42FE-B619-D47F14C5EB5C}" type="datetimeFigureOut">
              <a:rPr lang="es-PE" smtClean="0"/>
              <a:t>19/02/2018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1443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94525" y="4683501"/>
            <a:ext cx="7766936" cy="1646302"/>
          </a:xfrm>
        </p:spPr>
        <p:txBody>
          <a:bodyPr/>
          <a:lstStyle/>
          <a:p>
            <a:pPr algn="ctr"/>
            <a:r>
              <a:rPr lang="es-PE" b="1" dirty="0" smtClean="0"/>
              <a:t>DIRECCION EJECUTIVA DE SALUD AMBIENTAL</a:t>
            </a:r>
            <a:br>
              <a:rPr lang="es-PE" b="1" dirty="0" smtClean="0"/>
            </a:br>
            <a:r>
              <a:rPr lang="es-PE" sz="3600" b="1" dirty="0" smtClean="0"/>
              <a:t> </a:t>
            </a:r>
            <a:r>
              <a:rPr lang="es-PE" b="1" dirty="0" smtClean="0"/>
              <a:t/>
            </a:r>
            <a:br>
              <a:rPr lang="es-PE" b="1" dirty="0" smtClean="0"/>
            </a:br>
            <a:r>
              <a:rPr lang="es-PE" sz="4800" b="1" dirty="0" smtClean="0"/>
              <a:t>SALUD OCUPACIONAL</a:t>
            </a:r>
            <a:r>
              <a:rPr lang="es-PE" b="1" dirty="0" smtClean="0"/>
              <a:t/>
            </a:r>
            <a:br>
              <a:rPr lang="es-PE" b="1" dirty="0" smtClean="0"/>
            </a:br>
            <a:r>
              <a:rPr lang="es-PE" b="1" dirty="0" smtClean="0"/>
              <a:t/>
            </a:r>
            <a:br>
              <a:rPr lang="es-PE" b="1" dirty="0" smtClean="0"/>
            </a:br>
            <a:r>
              <a:rPr lang="es-PE" sz="3600" dirty="0" smtClean="0"/>
              <a:t>EMPRESAS </a:t>
            </a:r>
            <a:r>
              <a:rPr lang="es-PE" sz="3600" dirty="0"/>
              <a:t>ACREDITADAS </a:t>
            </a:r>
            <a:r>
              <a:rPr lang="es-PE" sz="3600" dirty="0" smtClean="0"/>
              <a:t>EN SERVICIOS DE </a:t>
            </a:r>
            <a:r>
              <a:rPr lang="es-PE" sz="3600" dirty="0"/>
              <a:t>SALUD </a:t>
            </a:r>
            <a:r>
              <a:rPr lang="es-PE" sz="3600" dirty="0" smtClean="0"/>
              <a:t>OCUPACIONAL </a:t>
            </a:r>
            <a:r>
              <a:rPr lang="es-PE" sz="3600" dirty="0"/>
              <a:t>- AREQUIPA</a:t>
            </a:r>
            <a:endParaRPr lang="es-PE" sz="3600" b="1" dirty="0"/>
          </a:p>
        </p:txBody>
      </p:sp>
    </p:spTree>
    <p:extLst>
      <p:ext uri="{BB962C8B-B14F-4D97-AF65-F5344CB8AC3E}">
        <p14:creationId xmlns:p14="http://schemas.microsoft.com/office/powerpoint/2010/main" val="172975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80635" y="701700"/>
            <a:ext cx="10801655" cy="60941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1177" y="87263"/>
            <a:ext cx="9422985" cy="542925"/>
          </a:xfrm>
        </p:spPr>
        <p:txBody>
          <a:bodyPr>
            <a:normAutofit fontScale="90000"/>
          </a:bodyPr>
          <a:lstStyle/>
          <a:p>
            <a:pPr algn="ctr"/>
            <a:r>
              <a:rPr lang="es-PE" sz="2800" b="1" dirty="0" smtClean="0"/>
              <a:t>EMPRESAS ACREDITADAS EN SALUD OCUPACIONAL  - AREQUIPA</a:t>
            </a:r>
            <a:endParaRPr lang="es-PE" sz="2800" b="1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177" y="558674"/>
            <a:ext cx="11159810" cy="6237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61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62982" y="2757266"/>
            <a:ext cx="11830543" cy="1828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61457" y="1622474"/>
            <a:ext cx="9422985" cy="542925"/>
          </a:xfrm>
        </p:spPr>
        <p:txBody>
          <a:bodyPr>
            <a:normAutofit/>
          </a:bodyPr>
          <a:lstStyle/>
          <a:p>
            <a:pPr algn="ctr"/>
            <a:r>
              <a:rPr lang="es-PE" sz="2800" b="1" dirty="0" smtClean="0"/>
              <a:t>EMPRESAS EN TRAMITE DE ACREDITACION - AREQUIPA</a:t>
            </a:r>
            <a:endParaRPr lang="es-PE" sz="2800" b="1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204" y="2518665"/>
            <a:ext cx="11230321" cy="2067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94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16723</TotalTime>
  <Words>19</Words>
  <Application>Microsoft Office PowerPoint</Application>
  <PresentationFormat>Panorámica</PresentationFormat>
  <Paragraphs>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DIRECCION EJECUTIVA DE SALUD AMBIENTAL   SALUD OCUPACIONAL  EMPRESAS ACREDITADAS EN SERVICIOS DE SALUD OCUPACIONAL - AREQUIPA</vt:lpstr>
      <vt:lpstr>EMPRESAS ACREDITADAS EN SALUD OCUPACIONAL  - AREQUIPA</vt:lpstr>
      <vt:lpstr>EMPRESAS EN TRAMITE DE ACREDITACION - AREQUIPA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50</cp:revision>
  <dcterms:created xsi:type="dcterms:W3CDTF">2017-10-11T14:13:28Z</dcterms:created>
  <dcterms:modified xsi:type="dcterms:W3CDTF">2018-02-19T20:39:52Z</dcterms:modified>
</cp:coreProperties>
</file>