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061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959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4854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4476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756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4961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08622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214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744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4554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6344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4505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615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8760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700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935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127-EDFD-42FE-B619-D47F14C5EB5C}" type="datetimeFigureOut">
              <a:rPr lang="es-PE" smtClean="0"/>
              <a:t>20/10/2017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443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1135" y="3614355"/>
            <a:ext cx="7766936" cy="1646302"/>
          </a:xfrm>
        </p:spPr>
        <p:txBody>
          <a:bodyPr/>
          <a:lstStyle/>
          <a:p>
            <a:pPr algn="ctr"/>
            <a:r>
              <a:rPr lang="es-PE" b="1" dirty="0" smtClean="0"/>
              <a:t>DESA </a:t>
            </a:r>
            <a:br>
              <a:rPr lang="es-PE" b="1" dirty="0" smtClean="0"/>
            </a:br>
            <a:r>
              <a:rPr lang="es-PE" b="1" dirty="0" smtClean="0"/>
              <a:t>SALUD </a:t>
            </a:r>
            <a:r>
              <a:rPr lang="es-PE" b="1" dirty="0" smtClean="0"/>
              <a:t>OCUPACIONAL</a:t>
            </a:r>
            <a:br>
              <a:rPr lang="es-PE" b="1" dirty="0" smtClean="0"/>
            </a:br>
            <a:r>
              <a:rPr lang="es-PE" b="1" dirty="0"/>
              <a:t/>
            </a:r>
            <a:br>
              <a:rPr lang="es-PE" b="1" dirty="0"/>
            </a:br>
            <a:r>
              <a:rPr lang="es-PE" sz="3600" dirty="0"/>
              <a:t>EMPRESAS ACREDITADAS EN SALUD OCUPACIONAL </a:t>
            </a:r>
            <a:r>
              <a:rPr lang="es-PE" sz="3600" dirty="0" smtClean="0"/>
              <a:t>2017 </a:t>
            </a:r>
            <a:r>
              <a:rPr lang="es-PE" sz="3600" dirty="0"/>
              <a:t>- AREQUIPA</a:t>
            </a:r>
            <a:endParaRPr lang="es-PE" sz="3600" b="1" dirty="0"/>
          </a:p>
        </p:txBody>
      </p:sp>
    </p:spTree>
    <p:extLst>
      <p:ext uri="{BB962C8B-B14F-4D97-AF65-F5344CB8AC3E}">
        <p14:creationId xmlns:p14="http://schemas.microsoft.com/office/powerpoint/2010/main" val="17297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85738"/>
            <a:ext cx="10238316" cy="542925"/>
          </a:xfrm>
        </p:spPr>
        <p:txBody>
          <a:bodyPr>
            <a:normAutofit/>
          </a:bodyPr>
          <a:lstStyle/>
          <a:p>
            <a:pPr algn="ctr"/>
            <a:r>
              <a:rPr lang="es-PE" sz="2800" dirty="0" smtClean="0"/>
              <a:t>EMPRESAS ACREDITADAS EN SALUD OCUPACIONAL  - AREQUIPA</a:t>
            </a:r>
            <a:endParaRPr lang="es-PE" sz="28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38" y="728663"/>
            <a:ext cx="11144182" cy="595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6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242" y="3242329"/>
            <a:ext cx="10888845" cy="850900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339508"/>
            <a:ext cx="63531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594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16596</TotalTime>
  <Words>8</Words>
  <Application>Microsoft Office PowerPoint</Application>
  <PresentationFormat>Panorámica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DESA  SALUD OCUPACIONAL  EMPRESAS ACREDITADAS EN SALUD OCUPACIONAL 2017 - AREQUIPA</vt:lpstr>
      <vt:lpstr>EMPRESAS ACREDITADAS EN SALUD OCUPACIONAL  - AREQUIPA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36</cp:revision>
  <dcterms:created xsi:type="dcterms:W3CDTF">2017-10-11T14:13:28Z</dcterms:created>
  <dcterms:modified xsi:type="dcterms:W3CDTF">2017-10-20T16:15:30Z</dcterms:modified>
</cp:coreProperties>
</file>