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"/>
  </p:notesMasterIdLst>
  <p:handoutMasterIdLst>
    <p:handoutMasterId r:id="rId7"/>
  </p:handoutMasterIdLst>
  <p:sldIdLst>
    <p:sldId id="318" r:id="rId2"/>
    <p:sldId id="327" r:id="rId3"/>
    <p:sldId id="328" r:id="rId4"/>
    <p:sldId id="316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456D41D-5923-4589-8F65-9205349979BE}">
          <p14:sldIdLst>
            <p14:sldId id="318"/>
            <p14:sldId id="327"/>
            <p14:sldId id="328"/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7C8"/>
    <a:srgbClr val="042ACC"/>
    <a:srgbClr val="210C9C"/>
    <a:srgbClr val="FF9900"/>
    <a:srgbClr val="4D292A"/>
    <a:srgbClr val="FEB0B7"/>
    <a:srgbClr val="ECE10A"/>
    <a:srgbClr val="DAA600"/>
    <a:srgbClr val="427656"/>
    <a:srgbClr val="87B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02" autoAdjust="0"/>
    <p:restoredTop sz="99703" autoAdjust="0"/>
  </p:normalViewPr>
  <p:slideViewPr>
    <p:cSldViewPr snapToGrid="0">
      <p:cViewPr varScale="1">
        <p:scale>
          <a:sx n="110" d="100"/>
          <a:sy n="110" d="100"/>
        </p:scale>
        <p:origin x="102" y="402"/>
      </p:cViewPr>
      <p:guideLst>
        <p:guide orient="horz" pos="2160"/>
        <p:guide pos="3840"/>
        <p:guide pos="4596"/>
      </p:guideLst>
    </p:cSldViewPr>
  </p:slideViewPr>
  <p:outlineViewPr>
    <p:cViewPr>
      <p:scale>
        <a:sx n="33" d="100"/>
        <a:sy n="33" d="100"/>
      </p:scale>
      <p:origin x="0" y="2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22D25-CB71-4EBC-80F3-D5475BC848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123540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PE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9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7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7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22159-391C-4726-B11E-8261B2B462C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533228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2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A992-B0CE-4A9A-A664-88375EA05363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89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5AE7-23DD-449E-B12E-CBA7366F8D6F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221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414779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452-B4B9-491A-8640-EC6A856DE633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37088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85BBC-6883-409F-8092-D1DE7FEDF5DA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6952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D8A85-084D-4335-96AC-6AB97F0B4A74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07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D4BFD-9B3A-4512-B237-A94B0CC7E6D7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6598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6691-D727-496C-97E4-A8568107C5F9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2169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6AD4F-2AD2-4234-ADB7-1B32F9AB5FFB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7927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E0035-F2A9-4665-9C05-5FF981691A02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5343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2" y="0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2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1" y="6459786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660C8F-FBFB-443D-8DC3-F26188F26B65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6"/>
            <a:ext cx="4648201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3417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2191986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A94-AD2B-40AA-82A0-1831461FF172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7039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2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6"/>
            <a:ext cx="2472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0CC674-E7FC-4F47-89E6-1695AFD0ACBF}" type="datetime1">
              <a:rPr lang="es-PE" smtClean="0"/>
              <a:t>02/10/2017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3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52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8223" y="957533"/>
            <a:ext cx="10058400" cy="1012626"/>
          </a:xfrm>
        </p:spPr>
        <p:txBody>
          <a:bodyPr>
            <a:normAutofit/>
          </a:bodyPr>
          <a:lstStyle/>
          <a:p>
            <a:pPr algn="ctr"/>
            <a: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FICHA 16: PORCENTAJE DE EJECUCIÓN PRESUPUESTAL</a:t>
            </a:r>
            <a:endParaRPr lang="es-PE" sz="3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184"/>
          <a:stretch/>
        </p:blipFill>
        <p:spPr>
          <a:xfrm>
            <a:off x="0" y="1"/>
            <a:ext cx="2355011" cy="95753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958278" y="5301892"/>
            <a:ext cx="8609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GENERAL DE PLANEAMIENTO PRESUPUESTO Y MODERNIZACION</a:t>
            </a:r>
          </a:p>
          <a:p>
            <a:pPr algn="ctr"/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de Planeamiento y Estudios Económicos</a:t>
            </a:r>
          </a:p>
          <a:p>
            <a:pPr algn="ctr"/>
            <a:endParaRPr lang="es-PE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845750" y="2088963"/>
            <a:ext cx="6624430" cy="308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849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6" t="23635" r="27113" b="23548"/>
          <a:stretch/>
        </p:blipFill>
        <p:spPr bwMode="auto">
          <a:xfrm>
            <a:off x="1081825" y="489396"/>
            <a:ext cx="9878095" cy="636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696" y="146497"/>
            <a:ext cx="5387975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28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0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2" t="22209" r="29965" b="57427"/>
          <a:stretch/>
        </p:blipFill>
        <p:spPr bwMode="auto">
          <a:xfrm>
            <a:off x="1159099" y="850006"/>
            <a:ext cx="9800821" cy="452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484" y="519984"/>
            <a:ext cx="5387975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42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Gracias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1343" cy="95775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45721" y="4813540"/>
            <a:ext cx="4705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/>
              <a:t>Econ. Arturo Arévalo Luna</a:t>
            </a:r>
          </a:p>
          <a:p>
            <a:r>
              <a:rPr lang="es-PE" dirty="0" smtClean="0"/>
              <a:t>Director Ejecutivo</a:t>
            </a:r>
          </a:p>
          <a:p>
            <a:r>
              <a:rPr lang="es-PE" dirty="0" smtClean="0"/>
              <a:t>Oficina de Planeamiento y Estudios Económicos.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9559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ción">
  <a:themeElements>
    <a:clrScheme name="Gobierno Peruano">
      <a:dk1>
        <a:sysClr val="windowText" lastClr="000000"/>
      </a:dk1>
      <a:lt1>
        <a:sysClr val="window" lastClr="FFFFFF"/>
      </a:lt1>
      <a:dk2>
        <a:srgbClr val="3F3F3F"/>
      </a:dk2>
      <a:lt2>
        <a:srgbClr val="E7E6E6"/>
      </a:lt2>
      <a:accent1>
        <a:srgbClr val="00406F"/>
      </a:accent1>
      <a:accent2>
        <a:srgbClr val="005390"/>
      </a:accent2>
      <a:accent3>
        <a:srgbClr val="40AFFF"/>
      </a:accent3>
      <a:accent4>
        <a:srgbClr val="7FCAFF"/>
      </a:accent4>
      <a:accent5>
        <a:srgbClr val="BFE4FF"/>
      </a:accent5>
      <a:accent6>
        <a:srgbClr val="C9C9C9"/>
      </a:accent6>
      <a:hlink>
        <a:srgbClr val="034A90"/>
      </a:hlink>
      <a:folHlink>
        <a:srgbClr val="954F72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3976</TotalTime>
  <Words>35</Words>
  <Application>Microsoft Office PowerPoint</Application>
  <PresentationFormat>Panorámica</PresentationFormat>
  <Paragraphs>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Retrospección</vt:lpstr>
      <vt:lpstr>FICHA 16: PORCENTAJE DE EJECUCIÓN PRESUPUESTAL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Estratégico Institucional 2017 -2019</dc:title>
  <dc:creator>Pedro Landa Acurio</dc:creator>
  <cp:lastModifiedBy>SHUMAYA ITURRIZAGA COLONIO</cp:lastModifiedBy>
  <cp:revision>476</cp:revision>
  <cp:lastPrinted>2017-10-02T16:43:59Z</cp:lastPrinted>
  <dcterms:created xsi:type="dcterms:W3CDTF">2017-01-31T17:22:15Z</dcterms:created>
  <dcterms:modified xsi:type="dcterms:W3CDTF">2017-10-02T16:44:38Z</dcterms:modified>
</cp:coreProperties>
</file>