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797675" cy="9926638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02" y="5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E0AD215-B557-4263-A55A-8490004A0C89}" type="datetimeFigureOut">
              <a:rPr lang="es-PE" smtClean="0"/>
              <a:t>11/10/2017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4050CC6-F87D-40E0-AA8D-219AC642C020}" type="slidenum">
              <a:rPr lang="es-PE" smtClean="0"/>
              <a:t>‹Nº›</a:t>
            </a:fld>
            <a:endParaRPr lang="es-PE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4008708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AD215-B557-4263-A55A-8490004A0C89}" type="datetimeFigureOut">
              <a:rPr lang="es-PE" smtClean="0"/>
              <a:t>11/10/2017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0CC6-F87D-40E0-AA8D-219AC642C02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48305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AD215-B557-4263-A55A-8490004A0C89}" type="datetimeFigureOut">
              <a:rPr lang="es-PE" smtClean="0"/>
              <a:t>11/10/2017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0CC6-F87D-40E0-AA8D-219AC642C02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50008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AD215-B557-4263-A55A-8490004A0C89}" type="datetimeFigureOut">
              <a:rPr lang="es-PE" smtClean="0"/>
              <a:t>11/10/2017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0CC6-F87D-40E0-AA8D-219AC642C02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63244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0AD215-B557-4263-A55A-8490004A0C89}" type="datetimeFigureOut">
              <a:rPr lang="es-PE" smtClean="0"/>
              <a:t>11/10/2017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4050CC6-F87D-40E0-AA8D-219AC642C020}" type="slidenum">
              <a:rPr lang="es-PE" smtClean="0"/>
              <a:t>‹Nº›</a:t>
            </a:fld>
            <a:endParaRPr lang="es-PE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6924870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AD215-B557-4263-A55A-8490004A0C89}" type="datetimeFigureOut">
              <a:rPr lang="es-PE" smtClean="0"/>
              <a:t>11/10/2017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0CC6-F87D-40E0-AA8D-219AC642C02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94302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AD215-B557-4263-A55A-8490004A0C89}" type="datetimeFigureOut">
              <a:rPr lang="es-PE" smtClean="0"/>
              <a:t>11/10/2017</a:t>
            </a:fld>
            <a:endParaRPr lang="es-P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0CC6-F87D-40E0-AA8D-219AC642C02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95571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AD215-B557-4263-A55A-8490004A0C89}" type="datetimeFigureOut">
              <a:rPr lang="es-PE" smtClean="0"/>
              <a:t>11/10/2017</a:t>
            </a:fld>
            <a:endParaRPr lang="es-P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0CC6-F87D-40E0-AA8D-219AC642C02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71252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AD215-B557-4263-A55A-8490004A0C89}" type="datetimeFigureOut">
              <a:rPr lang="es-PE" smtClean="0"/>
              <a:t>11/10/2017</a:t>
            </a:fld>
            <a:endParaRPr lang="es-P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0CC6-F87D-40E0-AA8D-219AC642C02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32749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0AD215-B557-4263-A55A-8490004A0C89}" type="datetimeFigureOut">
              <a:rPr lang="es-PE" smtClean="0"/>
              <a:t>11/10/2017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4050CC6-F87D-40E0-AA8D-219AC642C020}" type="slidenum">
              <a:rPr lang="es-PE" smtClean="0"/>
              <a:t>‹Nº›</a:t>
            </a:fld>
            <a:endParaRPr lang="es-PE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80287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0AD215-B557-4263-A55A-8490004A0C89}" type="datetimeFigureOut">
              <a:rPr lang="es-PE" smtClean="0"/>
              <a:t>11/10/2017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4050CC6-F87D-40E0-AA8D-219AC642C020}" type="slidenum">
              <a:rPr lang="es-PE" smtClean="0"/>
              <a:t>‹Nº›</a:t>
            </a:fld>
            <a:endParaRPr lang="es-PE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49784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BE0AD215-B557-4263-A55A-8490004A0C89}" type="datetimeFigureOut">
              <a:rPr lang="es-PE" smtClean="0"/>
              <a:t>11/10/2017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44050CC6-F87D-40E0-AA8D-219AC642C020}" type="slidenum">
              <a:rPr lang="es-PE" smtClean="0"/>
              <a:t>‹Nº›</a:t>
            </a:fld>
            <a:endParaRPr lang="es-PE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69109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package" Target="../embeddings/Hoja_de_c_lculo_de_Microsoft_Excel1.xlsx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package" Target="../embeddings/Hoja_de_c_lculo_de_Microsoft_Excel2.xlsx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package" Target="../embeddings/Hoja_de_c_lculo_de_Microsoft_Excel3.xlsx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86340" y="1530877"/>
            <a:ext cx="8361229" cy="2098226"/>
          </a:xfrm>
        </p:spPr>
        <p:txBody>
          <a:bodyPr/>
          <a:lstStyle/>
          <a:p>
            <a:r>
              <a:rPr lang="es-PE" dirty="0"/>
              <a:t>CRONOGRAMA DE NEGOCIACION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86340" y="4072190"/>
            <a:ext cx="8086832" cy="783146"/>
          </a:xfrm>
        </p:spPr>
        <p:txBody>
          <a:bodyPr>
            <a:normAutofit fontScale="77500" lnSpcReduction="20000"/>
          </a:bodyPr>
          <a:lstStyle/>
          <a:p>
            <a:r>
              <a:rPr lang="es-E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Dirección General de Operaciones en Salud (DGOS)</a:t>
            </a:r>
          </a:p>
          <a:p>
            <a:r>
              <a:rPr lang="es-E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Dirección de Monitoreo y Evaluación de la Gestión en Salud (DIMON)</a:t>
            </a:r>
          </a:p>
          <a:p>
            <a:endParaRPr lang="es-PE" dirty="0"/>
          </a:p>
        </p:txBody>
      </p:sp>
      <p:pic>
        <p:nvPicPr>
          <p:cNvPr id="4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016"/>
          <a:stretch/>
        </p:blipFill>
        <p:spPr>
          <a:xfrm>
            <a:off x="8724454" y="0"/>
            <a:ext cx="2846230" cy="115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917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6943371"/>
              </p:ext>
            </p:extLst>
          </p:nvPr>
        </p:nvGraphicFramePr>
        <p:xfrm>
          <a:off x="2852738" y="595313"/>
          <a:ext cx="6486525" cy="566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Hoja de cálculo" r:id="rId4" imgW="6486627" imgH="5667377" progId="Excel.Sheet.12">
                  <p:embed/>
                </p:oleObj>
              </mc:Choice>
              <mc:Fallback>
                <p:oleObj name="Hoja de cálculo" r:id="rId4" imgW="6486627" imgH="566737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52738" y="595313"/>
                        <a:ext cx="6486525" cy="5667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098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4302629"/>
              </p:ext>
            </p:extLst>
          </p:nvPr>
        </p:nvGraphicFramePr>
        <p:xfrm>
          <a:off x="2852738" y="595313"/>
          <a:ext cx="6486525" cy="566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Hoja de cálculo" r:id="rId4" imgW="6486627" imgH="5667377" progId="Excel.Sheet.12">
                  <p:embed/>
                </p:oleObj>
              </mc:Choice>
              <mc:Fallback>
                <p:oleObj name="Hoja de cálculo" r:id="rId4" imgW="6486627" imgH="566737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52738" y="595313"/>
                        <a:ext cx="6486525" cy="5667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33233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4016505"/>
              </p:ext>
            </p:extLst>
          </p:nvPr>
        </p:nvGraphicFramePr>
        <p:xfrm>
          <a:off x="2852738" y="590550"/>
          <a:ext cx="6486525" cy="561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Hoja de cálculo" r:id="rId4" imgW="6486627" imgH="5619596" progId="Excel.Sheet.12">
                  <p:embed/>
                </p:oleObj>
              </mc:Choice>
              <mc:Fallback>
                <p:oleObj name="Hoja de cálculo" r:id="rId4" imgW="6486627" imgH="561959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52738" y="590550"/>
                        <a:ext cx="6486525" cy="5619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27399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78386" y="2925968"/>
            <a:ext cx="8679260" cy="1130876"/>
          </a:xfrm>
        </p:spPr>
        <p:txBody>
          <a:bodyPr>
            <a:noAutofit/>
          </a:bodyPr>
          <a:lstStyle/>
          <a:p>
            <a:r>
              <a:rPr lang="es-PE" sz="4800" dirty="0"/>
              <a:t>conveniosgestion@minsa.gob.pe</a:t>
            </a:r>
          </a:p>
        </p:txBody>
      </p:sp>
    </p:spTree>
    <p:extLst>
      <p:ext uri="{BB962C8B-B14F-4D97-AF65-F5344CB8AC3E}">
        <p14:creationId xmlns:p14="http://schemas.microsoft.com/office/powerpoint/2010/main" val="970543666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TM10001105[[fn=Recorte]]</Template>
  <TotalTime>28</TotalTime>
  <Words>26</Words>
  <Application>Microsoft Office PowerPoint</Application>
  <PresentationFormat>Panorámica</PresentationFormat>
  <Paragraphs>4</Paragraphs>
  <Slides>5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Aharoni</vt:lpstr>
      <vt:lpstr>Franklin Gothic Book</vt:lpstr>
      <vt:lpstr>Crop</vt:lpstr>
      <vt:lpstr>Hoja de cálculo</vt:lpstr>
      <vt:lpstr>CRONOGRAMA DE NEGOCIACION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CRONOGRAMA DE NEGOCIACION</dc:title>
  <dc:creator>USUARIO</dc:creator>
  <cp:lastModifiedBy>SHUMAYA ITURRIZAGA COLONIO</cp:lastModifiedBy>
  <cp:revision>7</cp:revision>
  <cp:lastPrinted>2017-10-11T16:23:31Z</cp:lastPrinted>
  <dcterms:created xsi:type="dcterms:W3CDTF">2017-10-03T17:25:39Z</dcterms:created>
  <dcterms:modified xsi:type="dcterms:W3CDTF">2017-10-11T16:27:24Z</dcterms:modified>
</cp:coreProperties>
</file>