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9"/>
  </p:handoutMasterIdLst>
  <p:sldIdLst>
    <p:sldId id="256" r:id="rId2"/>
    <p:sldId id="267" r:id="rId3"/>
    <p:sldId id="257" r:id="rId4"/>
    <p:sldId id="266" r:id="rId5"/>
    <p:sldId id="260" r:id="rId6"/>
    <p:sldId id="259" r:id="rId7"/>
    <p:sldId id="264" r:id="rId8"/>
  </p:sldIdLst>
  <p:sldSz cx="9144000" cy="6858000" type="screen4x3"/>
  <p:notesSz cx="6858000" cy="9144000"/>
  <p:defaultTextStyle>
    <a:defPPr>
      <a:defRPr lang="es-P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14" y="84"/>
      </p:cViewPr>
      <p:guideLst>
        <p:guide orient="horz" pos="2160"/>
        <p:guide pos="2880"/>
      </p:guideLst>
    </p:cSldViewPr>
  </p:slideViewPr>
  <p:notesTextViewPr>
    <p:cViewPr>
      <p:scale>
        <a:sx n="1" d="1"/>
        <a:sy n="1" d="1"/>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F595652-2309-402D-B565-C9A0767F035B}" type="doc">
      <dgm:prSet loTypeId="urn:microsoft.com/office/officeart/2005/8/layout/hProcess9" loCatId="process" qsTypeId="urn:microsoft.com/office/officeart/2005/8/quickstyle/simple1" qsCatId="simple" csTypeId="urn:microsoft.com/office/officeart/2005/8/colors/accent1_2" csCatId="accent1" phldr="1"/>
      <dgm:spPr/>
    </dgm:pt>
    <dgm:pt modelId="{FF5EC54A-A6F3-461D-989D-1F8E20DD975B}">
      <dgm:prSet phldrT="[Texto]" custT="1"/>
      <dgm:spPr/>
      <dgm:t>
        <a:bodyPr/>
        <a:lstStyle/>
        <a:p>
          <a:r>
            <a:rPr lang="es-ES" sz="1200" b="1" dirty="0" smtClean="0">
              <a:latin typeface="Arial Narrow" panose="020B0606020202030204" pitchFamily="34" charset="0"/>
            </a:rPr>
            <a:t>Actividad 1:</a:t>
          </a:r>
        </a:p>
        <a:p>
          <a:r>
            <a:rPr lang="es-ES" sz="1200" b="0" dirty="0" smtClean="0">
              <a:latin typeface="Arial Narrow" panose="020B0606020202030204" pitchFamily="34" charset="0"/>
            </a:rPr>
            <a:t>FORMULACIÓN </a:t>
          </a:r>
          <a:r>
            <a:rPr lang="es-PE" sz="1200" b="0" dirty="0" smtClean="0">
              <a:latin typeface="Arial Narrow" panose="020B0606020202030204" pitchFamily="34" charset="0"/>
            </a:rPr>
            <a:t>Conoce las brechas de equipamiento y prioriza las instituciones educativas de tu jurisdicción para el equipamiento del servicio alimentario.</a:t>
          </a:r>
          <a:endParaRPr lang="es-PE" sz="1200" b="0" dirty="0"/>
        </a:p>
      </dgm:t>
    </dgm:pt>
    <dgm:pt modelId="{394D0FE7-3600-4125-9104-CC754D419FC7}" type="parTrans" cxnId="{AAFEBDB7-AC6B-4368-A03A-43C83FFB6A67}">
      <dgm:prSet/>
      <dgm:spPr/>
      <dgm:t>
        <a:bodyPr/>
        <a:lstStyle/>
        <a:p>
          <a:endParaRPr lang="es-PE" sz="1050" b="0"/>
        </a:p>
      </dgm:t>
    </dgm:pt>
    <dgm:pt modelId="{B96427B5-E739-4A7C-AB12-2CB3CB43551C}" type="sibTrans" cxnId="{AAFEBDB7-AC6B-4368-A03A-43C83FFB6A67}">
      <dgm:prSet/>
      <dgm:spPr/>
      <dgm:t>
        <a:bodyPr/>
        <a:lstStyle/>
        <a:p>
          <a:endParaRPr lang="es-PE" sz="1050" b="0"/>
        </a:p>
      </dgm:t>
    </dgm:pt>
    <dgm:pt modelId="{2BE516A3-F338-4D04-9A61-48EA83DF760D}">
      <dgm:prSet phldrT="[Texto]" custT="1"/>
      <dgm:spPr/>
      <dgm:t>
        <a:bodyPr/>
        <a:lstStyle/>
        <a:p>
          <a:r>
            <a:rPr lang="es-ES" sz="1200" b="1" dirty="0" smtClean="0">
              <a:latin typeface="Arial Narrow" panose="020B0606020202030204" pitchFamily="34" charset="0"/>
            </a:rPr>
            <a:t>Actividad 2</a:t>
          </a:r>
          <a:r>
            <a:rPr lang="es-ES" sz="1200" b="0" dirty="0" smtClean="0">
              <a:latin typeface="Arial Narrow" panose="020B0606020202030204" pitchFamily="34" charset="0"/>
            </a:rPr>
            <a:t>:</a:t>
          </a:r>
        </a:p>
        <a:p>
          <a:r>
            <a:rPr lang="es-ES" sz="1200" b="0" dirty="0" smtClean="0">
              <a:latin typeface="Arial Narrow" panose="020B0606020202030204" pitchFamily="34" charset="0"/>
            </a:rPr>
            <a:t>EJECUCIÓN</a:t>
          </a:r>
        </a:p>
        <a:p>
          <a:r>
            <a:rPr lang="es-ES" sz="1200" b="0" dirty="0" smtClean="0">
              <a:latin typeface="Arial Narrow" panose="020B0606020202030204" pitchFamily="34" charset="0"/>
            </a:rPr>
            <a:t> Ejecuta el presupuesto establecido para adquirir el equipamiento del servicio alimentario en las instituciones educativas priorizadas</a:t>
          </a:r>
          <a:endParaRPr lang="es-PE" sz="1200" b="0" dirty="0"/>
        </a:p>
      </dgm:t>
    </dgm:pt>
    <dgm:pt modelId="{B9B14E98-2258-41FD-A72D-EB9FD211A39F}" type="parTrans" cxnId="{FD1AF11F-8E1F-47B7-9C40-E28FBE333A49}">
      <dgm:prSet/>
      <dgm:spPr/>
      <dgm:t>
        <a:bodyPr/>
        <a:lstStyle/>
        <a:p>
          <a:endParaRPr lang="es-PE" sz="1050" b="0"/>
        </a:p>
      </dgm:t>
    </dgm:pt>
    <dgm:pt modelId="{62B3C04D-46A7-4F84-A017-D5A4A665A1A8}" type="sibTrans" cxnId="{FD1AF11F-8E1F-47B7-9C40-E28FBE333A49}">
      <dgm:prSet/>
      <dgm:spPr/>
      <dgm:t>
        <a:bodyPr/>
        <a:lstStyle/>
        <a:p>
          <a:endParaRPr lang="es-PE" sz="1050" b="0"/>
        </a:p>
      </dgm:t>
    </dgm:pt>
    <dgm:pt modelId="{C3AB9843-F0F9-49BA-947A-857B72038DEE}">
      <dgm:prSet phldrT="[Texto]" custT="1"/>
      <dgm:spPr/>
      <dgm:t>
        <a:bodyPr/>
        <a:lstStyle/>
        <a:p>
          <a:r>
            <a:rPr lang="es-ES" sz="1200" b="1" dirty="0" smtClean="0">
              <a:latin typeface="Arial Narrow" panose="020B0606020202030204" pitchFamily="34" charset="0"/>
            </a:rPr>
            <a:t>Actividad 3: </a:t>
          </a:r>
        </a:p>
        <a:p>
          <a:r>
            <a:rPr lang="es-ES" sz="1200" b="0" i="0" dirty="0" smtClean="0">
              <a:latin typeface="Arial Narrow" panose="020B0606020202030204" pitchFamily="34" charset="0"/>
            </a:rPr>
            <a:t>COORDINACIÓN DISTRIBUCIÓN</a:t>
          </a:r>
        </a:p>
        <a:p>
          <a:r>
            <a:rPr lang="es-ES" sz="1200" b="0" i="0" dirty="0" smtClean="0">
              <a:latin typeface="Arial Narrow" panose="020B0606020202030204" pitchFamily="34" charset="0"/>
            </a:rPr>
            <a:t>Informa a las instituciones educativas priorizadas sobre el uso adecuado del equipamiento del servicio alimentario y define las fechas de entrega de los bienes</a:t>
          </a:r>
          <a:endParaRPr lang="es-PE" sz="1200" b="0" dirty="0"/>
        </a:p>
      </dgm:t>
    </dgm:pt>
    <dgm:pt modelId="{7A288BD6-6006-47FC-91FF-395C21EEE924}" type="parTrans" cxnId="{64F843D3-4F47-4FC4-94F2-64F268ADEF24}">
      <dgm:prSet/>
      <dgm:spPr/>
      <dgm:t>
        <a:bodyPr/>
        <a:lstStyle/>
        <a:p>
          <a:endParaRPr lang="es-PE" sz="1050" b="0"/>
        </a:p>
      </dgm:t>
    </dgm:pt>
    <dgm:pt modelId="{EF28FE9A-6844-4B55-AB96-2F0EFBDE33E5}" type="sibTrans" cxnId="{64F843D3-4F47-4FC4-94F2-64F268ADEF24}">
      <dgm:prSet/>
      <dgm:spPr/>
      <dgm:t>
        <a:bodyPr/>
        <a:lstStyle/>
        <a:p>
          <a:endParaRPr lang="es-PE" sz="1050" b="0"/>
        </a:p>
      </dgm:t>
    </dgm:pt>
    <dgm:pt modelId="{E50F9D73-6036-4136-AC10-610F3B91D7DD}">
      <dgm:prSet phldrT="[Texto]" custT="1"/>
      <dgm:spPr/>
      <dgm:t>
        <a:bodyPr/>
        <a:lstStyle/>
        <a:p>
          <a:r>
            <a:rPr lang="es-ES" sz="1200" b="1" dirty="0" smtClean="0">
              <a:latin typeface="Arial Narrow" panose="020B0606020202030204" pitchFamily="34" charset="0"/>
            </a:rPr>
            <a:t>Actividad 4:</a:t>
          </a:r>
        </a:p>
        <a:p>
          <a:r>
            <a:rPr lang="es-ES" sz="1200" b="0" dirty="0" smtClean="0">
              <a:latin typeface="Arial Narrow" panose="020B0606020202030204" pitchFamily="34" charset="0"/>
            </a:rPr>
            <a:t>DISTRIBUCIÓN Entrega y distribuye los bienes adquiridos en las instituciones educativas priorizadas. </a:t>
          </a:r>
          <a:endParaRPr lang="es-PE" sz="1200" b="0" dirty="0"/>
        </a:p>
      </dgm:t>
    </dgm:pt>
    <dgm:pt modelId="{DBB500EF-8F7C-4A83-9880-D0C2EE6C0A83}" type="parTrans" cxnId="{BAF0A47E-53D0-4200-B3DA-AEA17EA02522}">
      <dgm:prSet/>
      <dgm:spPr/>
      <dgm:t>
        <a:bodyPr/>
        <a:lstStyle/>
        <a:p>
          <a:endParaRPr lang="es-PE" sz="1400" b="0"/>
        </a:p>
      </dgm:t>
    </dgm:pt>
    <dgm:pt modelId="{67590675-35A2-459B-8BA8-33C1D66F1A1F}" type="sibTrans" cxnId="{BAF0A47E-53D0-4200-B3DA-AEA17EA02522}">
      <dgm:prSet/>
      <dgm:spPr/>
      <dgm:t>
        <a:bodyPr/>
        <a:lstStyle/>
        <a:p>
          <a:endParaRPr lang="es-PE" sz="1400" b="0"/>
        </a:p>
      </dgm:t>
    </dgm:pt>
    <dgm:pt modelId="{C406264B-1DF3-42B4-B458-9BC4A228910D}" type="pres">
      <dgm:prSet presAssocID="{2F595652-2309-402D-B565-C9A0767F035B}" presName="CompostProcess" presStyleCnt="0">
        <dgm:presLayoutVars>
          <dgm:dir/>
          <dgm:resizeHandles val="exact"/>
        </dgm:presLayoutVars>
      </dgm:prSet>
      <dgm:spPr/>
    </dgm:pt>
    <dgm:pt modelId="{C434E008-1F32-4563-86C9-669D6E56F557}" type="pres">
      <dgm:prSet presAssocID="{2F595652-2309-402D-B565-C9A0767F035B}" presName="arrow" presStyleLbl="bgShp" presStyleIdx="0" presStyleCnt="1" custLinFactNeighborX="589" custLinFactNeighborY="10178"/>
      <dgm:spPr/>
    </dgm:pt>
    <dgm:pt modelId="{F188062C-D1D1-4409-92A1-525AB29B16D3}" type="pres">
      <dgm:prSet presAssocID="{2F595652-2309-402D-B565-C9A0767F035B}" presName="linearProcess" presStyleCnt="0"/>
      <dgm:spPr/>
    </dgm:pt>
    <dgm:pt modelId="{6F7CCE9C-ABA6-4A09-A860-294C9E7E7942}" type="pres">
      <dgm:prSet presAssocID="{FF5EC54A-A6F3-461D-989D-1F8E20DD975B}" presName="textNode" presStyleLbl="node1" presStyleIdx="0" presStyleCnt="4" custScaleX="52696" custScaleY="103651" custLinFactX="255" custLinFactNeighborX="100000" custLinFactNeighborY="-236">
        <dgm:presLayoutVars>
          <dgm:bulletEnabled val="1"/>
        </dgm:presLayoutVars>
      </dgm:prSet>
      <dgm:spPr/>
      <dgm:t>
        <a:bodyPr/>
        <a:lstStyle/>
        <a:p>
          <a:endParaRPr lang="es-PE"/>
        </a:p>
      </dgm:t>
    </dgm:pt>
    <dgm:pt modelId="{7F65BA87-4B0A-43BB-9873-9485B849AAE1}" type="pres">
      <dgm:prSet presAssocID="{B96427B5-E739-4A7C-AB12-2CB3CB43551C}" presName="sibTrans" presStyleCnt="0"/>
      <dgm:spPr/>
    </dgm:pt>
    <dgm:pt modelId="{2C273C30-1C95-4FC3-92DE-2B2B8D5C7348}" type="pres">
      <dgm:prSet presAssocID="{2BE516A3-F338-4D04-9A61-48EA83DF760D}" presName="textNode" presStyleLbl="node1" presStyleIdx="1" presStyleCnt="4" custScaleX="54706" custScaleY="103179" custLinFactNeighborX="18052">
        <dgm:presLayoutVars>
          <dgm:bulletEnabled val="1"/>
        </dgm:presLayoutVars>
      </dgm:prSet>
      <dgm:spPr/>
      <dgm:t>
        <a:bodyPr/>
        <a:lstStyle/>
        <a:p>
          <a:endParaRPr lang="es-PE"/>
        </a:p>
      </dgm:t>
    </dgm:pt>
    <dgm:pt modelId="{0138A53C-A3C6-4C51-B242-A294B3834946}" type="pres">
      <dgm:prSet presAssocID="{62B3C04D-46A7-4F84-A017-D5A4A665A1A8}" presName="sibTrans" presStyleCnt="0"/>
      <dgm:spPr/>
    </dgm:pt>
    <dgm:pt modelId="{A14174A3-7671-4420-9991-231A85285EFA}" type="pres">
      <dgm:prSet presAssocID="{C3AB9843-F0F9-49BA-947A-857B72038DEE}" presName="textNode" presStyleLbl="node1" presStyleIdx="2" presStyleCnt="4" custScaleX="57726" custScaleY="103651" custLinFactNeighborX="-66790" custLinFactNeighborY="-236">
        <dgm:presLayoutVars>
          <dgm:bulletEnabled val="1"/>
        </dgm:presLayoutVars>
      </dgm:prSet>
      <dgm:spPr/>
      <dgm:t>
        <a:bodyPr/>
        <a:lstStyle/>
        <a:p>
          <a:endParaRPr lang="es-PE"/>
        </a:p>
      </dgm:t>
    </dgm:pt>
    <dgm:pt modelId="{46715133-025A-4C7A-93B2-3C0C165F8564}" type="pres">
      <dgm:prSet presAssocID="{EF28FE9A-6844-4B55-AB96-2F0EFBDE33E5}" presName="sibTrans" presStyleCnt="0"/>
      <dgm:spPr/>
    </dgm:pt>
    <dgm:pt modelId="{2CCB52E0-1026-4C58-844B-7D6B2225F236}" type="pres">
      <dgm:prSet presAssocID="{E50F9D73-6036-4136-AC10-610F3B91D7DD}" presName="textNode" presStyleLbl="node1" presStyleIdx="3" presStyleCnt="4" custScaleX="56526" custScaleY="103651" custLinFactX="-4315" custLinFactNeighborX="-100000" custLinFactNeighborY="-236">
        <dgm:presLayoutVars>
          <dgm:bulletEnabled val="1"/>
        </dgm:presLayoutVars>
      </dgm:prSet>
      <dgm:spPr/>
      <dgm:t>
        <a:bodyPr/>
        <a:lstStyle/>
        <a:p>
          <a:endParaRPr lang="es-PE"/>
        </a:p>
      </dgm:t>
    </dgm:pt>
  </dgm:ptLst>
  <dgm:cxnLst>
    <dgm:cxn modelId="{BAF0A47E-53D0-4200-B3DA-AEA17EA02522}" srcId="{2F595652-2309-402D-B565-C9A0767F035B}" destId="{E50F9D73-6036-4136-AC10-610F3B91D7DD}" srcOrd="3" destOrd="0" parTransId="{DBB500EF-8F7C-4A83-9880-D0C2EE6C0A83}" sibTransId="{67590675-35A2-459B-8BA8-33C1D66F1A1F}"/>
    <dgm:cxn modelId="{FD1AF11F-8E1F-47B7-9C40-E28FBE333A49}" srcId="{2F595652-2309-402D-B565-C9A0767F035B}" destId="{2BE516A3-F338-4D04-9A61-48EA83DF760D}" srcOrd="1" destOrd="0" parTransId="{B9B14E98-2258-41FD-A72D-EB9FD211A39F}" sibTransId="{62B3C04D-46A7-4F84-A017-D5A4A665A1A8}"/>
    <dgm:cxn modelId="{CB31034F-7EF5-443A-A40F-32648BFB4F5C}" type="presOf" srcId="{FF5EC54A-A6F3-461D-989D-1F8E20DD975B}" destId="{6F7CCE9C-ABA6-4A09-A860-294C9E7E7942}" srcOrd="0" destOrd="0" presId="urn:microsoft.com/office/officeart/2005/8/layout/hProcess9"/>
    <dgm:cxn modelId="{EFE0F071-3E96-4569-998C-F3BBA7CAFD1D}" type="presOf" srcId="{C3AB9843-F0F9-49BA-947A-857B72038DEE}" destId="{A14174A3-7671-4420-9991-231A85285EFA}" srcOrd="0" destOrd="0" presId="urn:microsoft.com/office/officeart/2005/8/layout/hProcess9"/>
    <dgm:cxn modelId="{64F843D3-4F47-4FC4-94F2-64F268ADEF24}" srcId="{2F595652-2309-402D-B565-C9A0767F035B}" destId="{C3AB9843-F0F9-49BA-947A-857B72038DEE}" srcOrd="2" destOrd="0" parTransId="{7A288BD6-6006-47FC-91FF-395C21EEE924}" sibTransId="{EF28FE9A-6844-4B55-AB96-2F0EFBDE33E5}"/>
    <dgm:cxn modelId="{8CA6DCCE-1407-4CEB-B490-5B50CABFAA3F}" type="presOf" srcId="{2F595652-2309-402D-B565-C9A0767F035B}" destId="{C406264B-1DF3-42B4-B458-9BC4A228910D}" srcOrd="0" destOrd="0" presId="urn:microsoft.com/office/officeart/2005/8/layout/hProcess9"/>
    <dgm:cxn modelId="{DA23F633-F184-4FB7-BFE4-AE7965BDD8A5}" type="presOf" srcId="{2BE516A3-F338-4D04-9A61-48EA83DF760D}" destId="{2C273C30-1C95-4FC3-92DE-2B2B8D5C7348}" srcOrd="0" destOrd="0" presId="urn:microsoft.com/office/officeart/2005/8/layout/hProcess9"/>
    <dgm:cxn modelId="{AAFEBDB7-AC6B-4368-A03A-43C83FFB6A67}" srcId="{2F595652-2309-402D-B565-C9A0767F035B}" destId="{FF5EC54A-A6F3-461D-989D-1F8E20DD975B}" srcOrd="0" destOrd="0" parTransId="{394D0FE7-3600-4125-9104-CC754D419FC7}" sibTransId="{B96427B5-E739-4A7C-AB12-2CB3CB43551C}"/>
    <dgm:cxn modelId="{A6BDCBBD-73B1-42BF-B83D-8496538658F9}" type="presOf" srcId="{E50F9D73-6036-4136-AC10-610F3B91D7DD}" destId="{2CCB52E0-1026-4C58-844B-7D6B2225F236}" srcOrd="0" destOrd="0" presId="urn:microsoft.com/office/officeart/2005/8/layout/hProcess9"/>
    <dgm:cxn modelId="{21B4AAD2-9259-4D3B-89B3-80D3BC9FC91F}" type="presParOf" srcId="{C406264B-1DF3-42B4-B458-9BC4A228910D}" destId="{C434E008-1F32-4563-86C9-669D6E56F557}" srcOrd="0" destOrd="0" presId="urn:microsoft.com/office/officeart/2005/8/layout/hProcess9"/>
    <dgm:cxn modelId="{65448E1F-DD9D-4ED0-8D65-CA13C067194B}" type="presParOf" srcId="{C406264B-1DF3-42B4-B458-9BC4A228910D}" destId="{F188062C-D1D1-4409-92A1-525AB29B16D3}" srcOrd="1" destOrd="0" presId="urn:microsoft.com/office/officeart/2005/8/layout/hProcess9"/>
    <dgm:cxn modelId="{90979EAF-A27D-4B15-B28F-8AFB8A057A7B}" type="presParOf" srcId="{F188062C-D1D1-4409-92A1-525AB29B16D3}" destId="{6F7CCE9C-ABA6-4A09-A860-294C9E7E7942}" srcOrd="0" destOrd="0" presId="urn:microsoft.com/office/officeart/2005/8/layout/hProcess9"/>
    <dgm:cxn modelId="{C05EBF0A-97F1-4202-9DE4-273AEE483817}" type="presParOf" srcId="{F188062C-D1D1-4409-92A1-525AB29B16D3}" destId="{7F65BA87-4B0A-43BB-9873-9485B849AAE1}" srcOrd="1" destOrd="0" presId="urn:microsoft.com/office/officeart/2005/8/layout/hProcess9"/>
    <dgm:cxn modelId="{C896F1E5-2FC8-46D0-A461-8A48D2633F4E}" type="presParOf" srcId="{F188062C-D1D1-4409-92A1-525AB29B16D3}" destId="{2C273C30-1C95-4FC3-92DE-2B2B8D5C7348}" srcOrd="2" destOrd="0" presId="urn:microsoft.com/office/officeart/2005/8/layout/hProcess9"/>
    <dgm:cxn modelId="{C6ED6322-CB22-4418-BE01-90D23E39F7E4}" type="presParOf" srcId="{F188062C-D1D1-4409-92A1-525AB29B16D3}" destId="{0138A53C-A3C6-4C51-B242-A294B3834946}" srcOrd="3" destOrd="0" presId="urn:microsoft.com/office/officeart/2005/8/layout/hProcess9"/>
    <dgm:cxn modelId="{5A1029E8-2932-436E-BA2C-A9BAC5327184}" type="presParOf" srcId="{F188062C-D1D1-4409-92A1-525AB29B16D3}" destId="{A14174A3-7671-4420-9991-231A85285EFA}" srcOrd="4" destOrd="0" presId="urn:microsoft.com/office/officeart/2005/8/layout/hProcess9"/>
    <dgm:cxn modelId="{0AEAF925-80E5-4599-BCAE-A6C234E2725E}" type="presParOf" srcId="{F188062C-D1D1-4409-92A1-525AB29B16D3}" destId="{46715133-025A-4C7A-93B2-3C0C165F8564}" srcOrd="5" destOrd="0" presId="urn:microsoft.com/office/officeart/2005/8/layout/hProcess9"/>
    <dgm:cxn modelId="{AD2C0BD3-6496-45A5-B11B-6095509ABD9C}" type="presParOf" srcId="{F188062C-D1D1-4409-92A1-525AB29B16D3}" destId="{2CCB52E0-1026-4C58-844B-7D6B2225F236}" srcOrd="6"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PE"/>
          </a:p>
        </p:txBody>
      </p:sp>
      <p:sp>
        <p:nvSpPr>
          <p:cNvPr id="3" name="Marcador de fecha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C64C72B-453F-456B-B222-1B9D891AD9D3}" type="datetimeFigureOut">
              <a:rPr lang="es-PE" smtClean="0"/>
              <a:t>17/04/2018</a:t>
            </a:fld>
            <a:endParaRPr lang="es-PE"/>
          </a:p>
        </p:txBody>
      </p:sp>
      <p:sp>
        <p:nvSpPr>
          <p:cNvPr id="4" name="Marcador de pie de página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s-PE"/>
          </a:p>
        </p:txBody>
      </p:sp>
      <p:sp>
        <p:nvSpPr>
          <p:cNvPr id="5" name="Marcador de número de diapositiva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7DFAD01-445E-43B3-A3F1-07FEC1DB3903}" type="slidenum">
              <a:rPr lang="es-PE" smtClean="0"/>
              <a:t>‹Nº›</a:t>
            </a:fld>
            <a:endParaRPr lang="es-PE"/>
          </a:p>
        </p:txBody>
      </p:sp>
    </p:spTree>
    <p:extLst>
      <p:ext uri="{BB962C8B-B14F-4D97-AF65-F5344CB8AC3E}">
        <p14:creationId xmlns:p14="http://schemas.microsoft.com/office/powerpoint/2010/main" val="2659455242"/>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PE"/>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PE"/>
          </a:p>
        </p:txBody>
      </p:sp>
      <p:sp>
        <p:nvSpPr>
          <p:cNvPr id="4" name="3 Marcador de fecha"/>
          <p:cNvSpPr>
            <a:spLocks noGrp="1"/>
          </p:cNvSpPr>
          <p:nvPr>
            <p:ph type="dt" sz="half" idx="10"/>
          </p:nvPr>
        </p:nvSpPr>
        <p:spPr/>
        <p:txBody>
          <a:bodyPr/>
          <a:lstStyle/>
          <a:p>
            <a:fld id="{191D5C1D-D235-4D9B-AD92-07535C6B830B}" type="datetimeFigureOut">
              <a:rPr lang="es-PE" smtClean="0"/>
              <a:t>17/04/2018</a:t>
            </a:fld>
            <a:endParaRPr lang="es-PE"/>
          </a:p>
        </p:txBody>
      </p:sp>
      <p:sp>
        <p:nvSpPr>
          <p:cNvPr id="5" name="4 Marcador de pie de página"/>
          <p:cNvSpPr>
            <a:spLocks noGrp="1"/>
          </p:cNvSpPr>
          <p:nvPr>
            <p:ph type="ftr" sz="quarter" idx="11"/>
          </p:nvPr>
        </p:nvSpPr>
        <p:spPr/>
        <p:txBody>
          <a:bodyPr/>
          <a:lstStyle/>
          <a:p>
            <a:endParaRPr lang="es-PE"/>
          </a:p>
        </p:txBody>
      </p:sp>
      <p:sp>
        <p:nvSpPr>
          <p:cNvPr id="6" name="5 Marcador de número de diapositiva"/>
          <p:cNvSpPr>
            <a:spLocks noGrp="1"/>
          </p:cNvSpPr>
          <p:nvPr>
            <p:ph type="sldNum" sz="quarter" idx="12"/>
          </p:nvPr>
        </p:nvSpPr>
        <p:spPr/>
        <p:txBody>
          <a:bodyPr/>
          <a:lstStyle/>
          <a:p>
            <a:fld id="{602D468E-23DD-4301-A047-77E7F7F06673}" type="slidenum">
              <a:rPr lang="es-PE" smtClean="0"/>
              <a:t>‹Nº›</a:t>
            </a:fld>
            <a:endParaRPr lang="es-PE"/>
          </a:p>
        </p:txBody>
      </p:sp>
    </p:spTree>
    <p:extLst>
      <p:ext uri="{BB962C8B-B14F-4D97-AF65-F5344CB8AC3E}">
        <p14:creationId xmlns:p14="http://schemas.microsoft.com/office/powerpoint/2010/main" val="870612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PE"/>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3 Marcador de fecha"/>
          <p:cNvSpPr>
            <a:spLocks noGrp="1"/>
          </p:cNvSpPr>
          <p:nvPr>
            <p:ph type="dt" sz="half" idx="10"/>
          </p:nvPr>
        </p:nvSpPr>
        <p:spPr/>
        <p:txBody>
          <a:bodyPr/>
          <a:lstStyle/>
          <a:p>
            <a:fld id="{191D5C1D-D235-4D9B-AD92-07535C6B830B}" type="datetimeFigureOut">
              <a:rPr lang="es-PE" smtClean="0"/>
              <a:t>17/04/2018</a:t>
            </a:fld>
            <a:endParaRPr lang="es-PE"/>
          </a:p>
        </p:txBody>
      </p:sp>
      <p:sp>
        <p:nvSpPr>
          <p:cNvPr id="5" name="4 Marcador de pie de página"/>
          <p:cNvSpPr>
            <a:spLocks noGrp="1"/>
          </p:cNvSpPr>
          <p:nvPr>
            <p:ph type="ftr" sz="quarter" idx="11"/>
          </p:nvPr>
        </p:nvSpPr>
        <p:spPr/>
        <p:txBody>
          <a:bodyPr/>
          <a:lstStyle/>
          <a:p>
            <a:endParaRPr lang="es-PE"/>
          </a:p>
        </p:txBody>
      </p:sp>
      <p:sp>
        <p:nvSpPr>
          <p:cNvPr id="6" name="5 Marcador de número de diapositiva"/>
          <p:cNvSpPr>
            <a:spLocks noGrp="1"/>
          </p:cNvSpPr>
          <p:nvPr>
            <p:ph type="sldNum" sz="quarter" idx="12"/>
          </p:nvPr>
        </p:nvSpPr>
        <p:spPr/>
        <p:txBody>
          <a:bodyPr/>
          <a:lstStyle/>
          <a:p>
            <a:fld id="{602D468E-23DD-4301-A047-77E7F7F06673}" type="slidenum">
              <a:rPr lang="es-PE" smtClean="0"/>
              <a:t>‹Nº›</a:t>
            </a:fld>
            <a:endParaRPr lang="es-PE"/>
          </a:p>
        </p:txBody>
      </p:sp>
    </p:spTree>
    <p:extLst>
      <p:ext uri="{BB962C8B-B14F-4D97-AF65-F5344CB8AC3E}">
        <p14:creationId xmlns:p14="http://schemas.microsoft.com/office/powerpoint/2010/main" val="38009716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PE"/>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3 Marcador de fecha"/>
          <p:cNvSpPr>
            <a:spLocks noGrp="1"/>
          </p:cNvSpPr>
          <p:nvPr>
            <p:ph type="dt" sz="half" idx="10"/>
          </p:nvPr>
        </p:nvSpPr>
        <p:spPr/>
        <p:txBody>
          <a:bodyPr/>
          <a:lstStyle/>
          <a:p>
            <a:fld id="{191D5C1D-D235-4D9B-AD92-07535C6B830B}" type="datetimeFigureOut">
              <a:rPr lang="es-PE" smtClean="0"/>
              <a:t>17/04/2018</a:t>
            </a:fld>
            <a:endParaRPr lang="es-PE"/>
          </a:p>
        </p:txBody>
      </p:sp>
      <p:sp>
        <p:nvSpPr>
          <p:cNvPr id="5" name="4 Marcador de pie de página"/>
          <p:cNvSpPr>
            <a:spLocks noGrp="1"/>
          </p:cNvSpPr>
          <p:nvPr>
            <p:ph type="ftr" sz="quarter" idx="11"/>
          </p:nvPr>
        </p:nvSpPr>
        <p:spPr/>
        <p:txBody>
          <a:bodyPr/>
          <a:lstStyle/>
          <a:p>
            <a:endParaRPr lang="es-PE"/>
          </a:p>
        </p:txBody>
      </p:sp>
      <p:sp>
        <p:nvSpPr>
          <p:cNvPr id="6" name="5 Marcador de número de diapositiva"/>
          <p:cNvSpPr>
            <a:spLocks noGrp="1"/>
          </p:cNvSpPr>
          <p:nvPr>
            <p:ph type="sldNum" sz="quarter" idx="12"/>
          </p:nvPr>
        </p:nvSpPr>
        <p:spPr/>
        <p:txBody>
          <a:bodyPr/>
          <a:lstStyle/>
          <a:p>
            <a:fld id="{602D468E-23DD-4301-A047-77E7F7F06673}" type="slidenum">
              <a:rPr lang="es-PE" smtClean="0"/>
              <a:t>‹Nº›</a:t>
            </a:fld>
            <a:endParaRPr lang="es-PE"/>
          </a:p>
        </p:txBody>
      </p:sp>
    </p:spTree>
    <p:extLst>
      <p:ext uri="{BB962C8B-B14F-4D97-AF65-F5344CB8AC3E}">
        <p14:creationId xmlns:p14="http://schemas.microsoft.com/office/powerpoint/2010/main" val="7845642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PE"/>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3 Marcador de fecha"/>
          <p:cNvSpPr>
            <a:spLocks noGrp="1"/>
          </p:cNvSpPr>
          <p:nvPr>
            <p:ph type="dt" sz="half" idx="10"/>
          </p:nvPr>
        </p:nvSpPr>
        <p:spPr/>
        <p:txBody>
          <a:bodyPr/>
          <a:lstStyle/>
          <a:p>
            <a:fld id="{191D5C1D-D235-4D9B-AD92-07535C6B830B}" type="datetimeFigureOut">
              <a:rPr lang="es-PE" smtClean="0"/>
              <a:t>17/04/2018</a:t>
            </a:fld>
            <a:endParaRPr lang="es-PE"/>
          </a:p>
        </p:txBody>
      </p:sp>
      <p:sp>
        <p:nvSpPr>
          <p:cNvPr id="5" name="4 Marcador de pie de página"/>
          <p:cNvSpPr>
            <a:spLocks noGrp="1"/>
          </p:cNvSpPr>
          <p:nvPr>
            <p:ph type="ftr" sz="quarter" idx="11"/>
          </p:nvPr>
        </p:nvSpPr>
        <p:spPr/>
        <p:txBody>
          <a:bodyPr/>
          <a:lstStyle/>
          <a:p>
            <a:endParaRPr lang="es-PE"/>
          </a:p>
        </p:txBody>
      </p:sp>
      <p:sp>
        <p:nvSpPr>
          <p:cNvPr id="6" name="5 Marcador de número de diapositiva"/>
          <p:cNvSpPr>
            <a:spLocks noGrp="1"/>
          </p:cNvSpPr>
          <p:nvPr>
            <p:ph type="sldNum" sz="quarter" idx="12"/>
          </p:nvPr>
        </p:nvSpPr>
        <p:spPr/>
        <p:txBody>
          <a:bodyPr/>
          <a:lstStyle/>
          <a:p>
            <a:fld id="{602D468E-23DD-4301-A047-77E7F7F06673}" type="slidenum">
              <a:rPr lang="es-PE" smtClean="0"/>
              <a:t>‹Nº›</a:t>
            </a:fld>
            <a:endParaRPr lang="es-PE"/>
          </a:p>
        </p:txBody>
      </p:sp>
    </p:spTree>
    <p:extLst>
      <p:ext uri="{BB962C8B-B14F-4D97-AF65-F5344CB8AC3E}">
        <p14:creationId xmlns:p14="http://schemas.microsoft.com/office/powerpoint/2010/main" val="30889988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PE"/>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191D5C1D-D235-4D9B-AD92-07535C6B830B}" type="datetimeFigureOut">
              <a:rPr lang="es-PE" smtClean="0"/>
              <a:t>17/04/2018</a:t>
            </a:fld>
            <a:endParaRPr lang="es-PE"/>
          </a:p>
        </p:txBody>
      </p:sp>
      <p:sp>
        <p:nvSpPr>
          <p:cNvPr id="5" name="4 Marcador de pie de página"/>
          <p:cNvSpPr>
            <a:spLocks noGrp="1"/>
          </p:cNvSpPr>
          <p:nvPr>
            <p:ph type="ftr" sz="quarter" idx="11"/>
          </p:nvPr>
        </p:nvSpPr>
        <p:spPr/>
        <p:txBody>
          <a:bodyPr/>
          <a:lstStyle/>
          <a:p>
            <a:endParaRPr lang="es-PE"/>
          </a:p>
        </p:txBody>
      </p:sp>
      <p:sp>
        <p:nvSpPr>
          <p:cNvPr id="6" name="5 Marcador de número de diapositiva"/>
          <p:cNvSpPr>
            <a:spLocks noGrp="1"/>
          </p:cNvSpPr>
          <p:nvPr>
            <p:ph type="sldNum" sz="quarter" idx="12"/>
          </p:nvPr>
        </p:nvSpPr>
        <p:spPr/>
        <p:txBody>
          <a:bodyPr/>
          <a:lstStyle/>
          <a:p>
            <a:fld id="{602D468E-23DD-4301-A047-77E7F7F06673}" type="slidenum">
              <a:rPr lang="es-PE" smtClean="0"/>
              <a:t>‹Nº›</a:t>
            </a:fld>
            <a:endParaRPr lang="es-PE"/>
          </a:p>
        </p:txBody>
      </p:sp>
    </p:spTree>
    <p:extLst>
      <p:ext uri="{BB962C8B-B14F-4D97-AF65-F5344CB8AC3E}">
        <p14:creationId xmlns:p14="http://schemas.microsoft.com/office/powerpoint/2010/main" val="37552893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PE"/>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5" name="4 Marcador de fecha"/>
          <p:cNvSpPr>
            <a:spLocks noGrp="1"/>
          </p:cNvSpPr>
          <p:nvPr>
            <p:ph type="dt" sz="half" idx="10"/>
          </p:nvPr>
        </p:nvSpPr>
        <p:spPr/>
        <p:txBody>
          <a:bodyPr/>
          <a:lstStyle/>
          <a:p>
            <a:fld id="{191D5C1D-D235-4D9B-AD92-07535C6B830B}" type="datetimeFigureOut">
              <a:rPr lang="es-PE" smtClean="0"/>
              <a:t>17/04/2018</a:t>
            </a:fld>
            <a:endParaRPr lang="es-PE"/>
          </a:p>
        </p:txBody>
      </p:sp>
      <p:sp>
        <p:nvSpPr>
          <p:cNvPr id="6" name="5 Marcador de pie de página"/>
          <p:cNvSpPr>
            <a:spLocks noGrp="1"/>
          </p:cNvSpPr>
          <p:nvPr>
            <p:ph type="ftr" sz="quarter" idx="11"/>
          </p:nvPr>
        </p:nvSpPr>
        <p:spPr/>
        <p:txBody>
          <a:bodyPr/>
          <a:lstStyle/>
          <a:p>
            <a:endParaRPr lang="es-PE"/>
          </a:p>
        </p:txBody>
      </p:sp>
      <p:sp>
        <p:nvSpPr>
          <p:cNvPr id="7" name="6 Marcador de número de diapositiva"/>
          <p:cNvSpPr>
            <a:spLocks noGrp="1"/>
          </p:cNvSpPr>
          <p:nvPr>
            <p:ph type="sldNum" sz="quarter" idx="12"/>
          </p:nvPr>
        </p:nvSpPr>
        <p:spPr/>
        <p:txBody>
          <a:bodyPr/>
          <a:lstStyle/>
          <a:p>
            <a:fld id="{602D468E-23DD-4301-A047-77E7F7F06673}" type="slidenum">
              <a:rPr lang="es-PE" smtClean="0"/>
              <a:t>‹Nº›</a:t>
            </a:fld>
            <a:endParaRPr lang="es-PE"/>
          </a:p>
        </p:txBody>
      </p:sp>
    </p:spTree>
    <p:extLst>
      <p:ext uri="{BB962C8B-B14F-4D97-AF65-F5344CB8AC3E}">
        <p14:creationId xmlns:p14="http://schemas.microsoft.com/office/powerpoint/2010/main" val="1995876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PE"/>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7" name="6 Marcador de fecha"/>
          <p:cNvSpPr>
            <a:spLocks noGrp="1"/>
          </p:cNvSpPr>
          <p:nvPr>
            <p:ph type="dt" sz="half" idx="10"/>
          </p:nvPr>
        </p:nvSpPr>
        <p:spPr/>
        <p:txBody>
          <a:bodyPr/>
          <a:lstStyle/>
          <a:p>
            <a:fld id="{191D5C1D-D235-4D9B-AD92-07535C6B830B}" type="datetimeFigureOut">
              <a:rPr lang="es-PE" smtClean="0"/>
              <a:t>17/04/2018</a:t>
            </a:fld>
            <a:endParaRPr lang="es-PE"/>
          </a:p>
        </p:txBody>
      </p:sp>
      <p:sp>
        <p:nvSpPr>
          <p:cNvPr id="8" name="7 Marcador de pie de página"/>
          <p:cNvSpPr>
            <a:spLocks noGrp="1"/>
          </p:cNvSpPr>
          <p:nvPr>
            <p:ph type="ftr" sz="quarter" idx="11"/>
          </p:nvPr>
        </p:nvSpPr>
        <p:spPr/>
        <p:txBody>
          <a:bodyPr/>
          <a:lstStyle/>
          <a:p>
            <a:endParaRPr lang="es-PE"/>
          </a:p>
        </p:txBody>
      </p:sp>
      <p:sp>
        <p:nvSpPr>
          <p:cNvPr id="9" name="8 Marcador de número de diapositiva"/>
          <p:cNvSpPr>
            <a:spLocks noGrp="1"/>
          </p:cNvSpPr>
          <p:nvPr>
            <p:ph type="sldNum" sz="quarter" idx="12"/>
          </p:nvPr>
        </p:nvSpPr>
        <p:spPr/>
        <p:txBody>
          <a:bodyPr/>
          <a:lstStyle/>
          <a:p>
            <a:fld id="{602D468E-23DD-4301-A047-77E7F7F06673}" type="slidenum">
              <a:rPr lang="es-PE" smtClean="0"/>
              <a:t>‹Nº›</a:t>
            </a:fld>
            <a:endParaRPr lang="es-PE"/>
          </a:p>
        </p:txBody>
      </p:sp>
    </p:spTree>
    <p:extLst>
      <p:ext uri="{BB962C8B-B14F-4D97-AF65-F5344CB8AC3E}">
        <p14:creationId xmlns:p14="http://schemas.microsoft.com/office/powerpoint/2010/main" val="796840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PE"/>
          </a:p>
        </p:txBody>
      </p:sp>
      <p:sp>
        <p:nvSpPr>
          <p:cNvPr id="3" name="2 Marcador de fecha"/>
          <p:cNvSpPr>
            <a:spLocks noGrp="1"/>
          </p:cNvSpPr>
          <p:nvPr>
            <p:ph type="dt" sz="half" idx="10"/>
          </p:nvPr>
        </p:nvSpPr>
        <p:spPr/>
        <p:txBody>
          <a:bodyPr/>
          <a:lstStyle/>
          <a:p>
            <a:fld id="{191D5C1D-D235-4D9B-AD92-07535C6B830B}" type="datetimeFigureOut">
              <a:rPr lang="es-PE" smtClean="0"/>
              <a:t>17/04/2018</a:t>
            </a:fld>
            <a:endParaRPr lang="es-PE"/>
          </a:p>
        </p:txBody>
      </p:sp>
      <p:sp>
        <p:nvSpPr>
          <p:cNvPr id="4" name="3 Marcador de pie de página"/>
          <p:cNvSpPr>
            <a:spLocks noGrp="1"/>
          </p:cNvSpPr>
          <p:nvPr>
            <p:ph type="ftr" sz="quarter" idx="11"/>
          </p:nvPr>
        </p:nvSpPr>
        <p:spPr/>
        <p:txBody>
          <a:bodyPr/>
          <a:lstStyle/>
          <a:p>
            <a:endParaRPr lang="es-PE"/>
          </a:p>
        </p:txBody>
      </p:sp>
      <p:sp>
        <p:nvSpPr>
          <p:cNvPr id="5" name="4 Marcador de número de diapositiva"/>
          <p:cNvSpPr>
            <a:spLocks noGrp="1"/>
          </p:cNvSpPr>
          <p:nvPr>
            <p:ph type="sldNum" sz="quarter" idx="12"/>
          </p:nvPr>
        </p:nvSpPr>
        <p:spPr/>
        <p:txBody>
          <a:bodyPr/>
          <a:lstStyle/>
          <a:p>
            <a:fld id="{602D468E-23DD-4301-A047-77E7F7F06673}" type="slidenum">
              <a:rPr lang="es-PE" smtClean="0"/>
              <a:t>‹Nº›</a:t>
            </a:fld>
            <a:endParaRPr lang="es-PE"/>
          </a:p>
        </p:txBody>
      </p:sp>
    </p:spTree>
    <p:extLst>
      <p:ext uri="{BB962C8B-B14F-4D97-AF65-F5344CB8AC3E}">
        <p14:creationId xmlns:p14="http://schemas.microsoft.com/office/powerpoint/2010/main" val="11696433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91D5C1D-D235-4D9B-AD92-07535C6B830B}" type="datetimeFigureOut">
              <a:rPr lang="es-PE" smtClean="0"/>
              <a:t>17/04/2018</a:t>
            </a:fld>
            <a:endParaRPr lang="es-PE"/>
          </a:p>
        </p:txBody>
      </p:sp>
      <p:sp>
        <p:nvSpPr>
          <p:cNvPr id="3" name="2 Marcador de pie de página"/>
          <p:cNvSpPr>
            <a:spLocks noGrp="1"/>
          </p:cNvSpPr>
          <p:nvPr>
            <p:ph type="ftr" sz="quarter" idx="11"/>
          </p:nvPr>
        </p:nvSpPr>
        <p:spPr/>
        <p:txBody>
          <a:bodyPr/>
          <a:lstStyle/>
          <a:p>
            <a:endParaRPr lang="es-PE"/>
          </a:p>
        </p:txBody>
      </p:sp>
      <p:sp>
        <p:nvSpPr>
          <p:cNvPr id="4" name="3 Marcador de número de diapositiva"/>
          <p:cNvSpPr>
            <a:spLocks noGrp="1"/>
          </p:cNvSpPr>
          <p:nvPr>
            <p:ph type="sldNum" sz="quarter" idx="12"/>
          </p:nvPr>
        </p:nvSpPr>
        <p:spPr/>
        <p:txBody>
          <a:bodyPr/>
          <a:lstStyle/>
          <a:p>
            <a:fld id="{602D468E-23DD-4301-A047-77E7F7F06673}" type="slidenum">
              <a:rPr lang="es-PE" smtClean="0"/>
              <a:t>‹Nº›</a:t>
            </a:fld>
            <a:endParaRPr lang="es-PE"/>
          </a:p>
        </p:txBody>
      </p:sp>
    </p:spTree>
    <p:extLst>
      <p:ext uri="{BB962C8B-B14F-4D97-AF65-F5344CB8AC3E}">
        <p14:creationId xmlns:p14="http://schemas.microsoft.com/office/powerpoint/2010/main" val="35809940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PE"/>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91D5C1D-D235-4D9B-AD92-07535C6B830B}" type="datetimeFigureOut">
              <a:rPr lang="es-PE" smtClean="0"/>
              <a:t>17/04/2018</a:t>
            </a:fld>
            <a:endParaRPr lang="es-PE"/>
          </a:p>
        </p:txBody>
      </p:sp>
      <p:sp>
        <p:nvSpPr>
          <p:cNvPr id="6" name="5 Marcador de pie de página"/>
          <p:cNvSpPr>
            <a:spLocks noGrp="1"/>
          </p:cNvSpPr>
          <p:nvPr>
            <p:ph type="ftr" sz="quarter" idx="11"/>
          </p:nvPr>
        </p:nvSpPr>
        <p:spPr/>
        <p:txBody>
          <a:bodyPr/>
          <a:lstStyle/>
          <a:p>
            <a:endParaRPr lang="es-PE"/>
          </a:p>
        </p:txBody>
      </p:sp>
      <p:sp>
        <p:nvSpPr>
          <p:cNvPr id="7" name="6 Marcador de número de diapositiva"/>
          <p:cNvSpPr>
            <a:spLocks noGrp="1"/>
          </p:cNvSpPr>
          <p:nvPr>
            <p:ph type="sldNum" sz="quarter" idx="12"/>
          </p:nvPr>
        </p:nvSpPr>
        <p:spPr/>
        <p:txBody>
          <a:bodyPr/>
          <a:lstStyle/>
          <a:p>
            <a:fld id="{602D468E-23DD-4301-A047-77E7F7F06673}" type="slidenum">
              <a:rPr lang="es-PE" smtClean="0"/>
              <a:t>‹Nº›</a:t>
            </a:fld>
            <a:endParaRPr lang="es-PE"/>
          </a:p>
        </p:txBody>
      </p:sp>
    </p:spTree>
    <p:extLst>
      <p:ext uri="{BB962C8B-B14F-4D97-AF65-F5344CB8AC3E}">
        <p14:creationId xmlns:p14="http://schemas.microsoft.com/office/powerpoint/2010/main" val="7883735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PE"/>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PE"/>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91D5C1D-D235-4D9B-AD92-07535C6B830B}" type="datetimeFigureOut">
              <a:rPr lang="es-PE" smtClean="0"/>
              <a:t>17/04/2018</a:t>
            </a:fld>
            <a:endParaRPr lang="es-PE"/>
          </a:p>
        </p:txBody>
      </p:sp>
      <p:sp>
        <p:nvSpPr>
          <p:cNvPr id="6" name="5 Marcador de pie de página"/>
          <p:cNvSpPr>
            <a:spLocks noGrp="1"/>
          </p:cNvSpPr>
          <p:nvPr>
            <p:ph type="ftr" sz="quarter" idx="11"/>
          </p:nvPr>
        </p:nvSpPr>
        <p:spPr/>
        <p:txBody>
          <a:bodyPr/>
          <a:lstStyle/>
          <a:p>
            <a:endParaRPr lang="es-PE"/>
          </a:p>
        </p:txBody>
      </p:sp>
      <p:sp>
        <p:nvSpPr>
          <p:cNvPr id="7" name="6 Marcador de número de diapositiva"/>
          <p:cNvSpPr>
            <a:spLocks noGrp="1"/>
          </p:cNvSpPr>
          <p:nvPr>
            <p:ph type="sldNum" sz="quarter" idx="12"/>
          </p:nvPr>
        </p:nvSpPr>
        <p:spPr/>
        <p:txBody>
          <a:bodyPr/>
          <a:lstStyle/>
          <a:p>
            <a:fld id="{602D468E-23DD-4301-A047-77E7F7F06673}" type="slidenum">
              <a:rPr lang="es-PE" smtClean="0"/>
              <a:t>‹Nº›</a:t>
            </a:fld>
            <a:endParaRPr lang="es-PE"/>
          </a:p>
        </p:txBody>
      </p:sp>
    </p:spTree>
    <p:extLst>
      <p:ext uri="{BB962C8B-B14F-4D97-AF65-F5344CB8AC3E}">
        <p14:creationId xmlns:p14="http://schemas.microsoft.com/office/powerpoint/2010/main" val="10567563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PE"/>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1D5C1D-D235-4D9B-AD92-07535C6B830B}" type="datetimeFigureOut">
              <a:rPr lang="es-PE" smtClean="0"/>
              <a:t>17/04/2018</a:t>
            </a:fld>
            <a:endParaRPr lang="es-PE"/>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PE"/>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2D468E-23DD-4301-A047-77E7F7F06673}" type="slidenum">
              <a:rPr lang="es-PE" smtClean="0"/>
              <a:t>‹Nº›</a:t>
            </a:fld>
            <a:endParaRPr lang="es-PE"/>
          </a:p>
        </p:txBody>
      </p:sp>
    </p:spTree>
    <p:extLst>
      <p:ext uri="{BB962C8B-B14F-4D97-AF65-F5344CB8AC3E}">
        <p14:creationId xmlns:p14="http://schemas.microsoft.com/office/powerpoint/2010/main" val="2893327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P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diagramLayout" Target="../diagrams/layout1.xml"/><Relationship Id="rId7" Type="http://schemas.openxmlformats.org/officeDocument/2006/relationships/image" Target="../media/image2.pn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 Id="rId9"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755576" y="1772816"/>
            <a:ext cx="7772400" cy="1944216"/>
          </a:xfrm>
        </p:spPr>
        <p:txBody>
          <a:bodyPr>
            <a:noAutofit/>
          </a:bodyPr>
          <a:lstStyle/>
          <a:p>
            <a:r>
              <a:rPr lang="es-MX" sz="4800" b="1" i="1" dirty="0" smtClean="0"/>
              <a:t>TALLER DE FORTALECIMIENTO DE CAPACIDADES A LAS MUNICIPALIDADES</a:t>
            </a:r>
            <a:endParaRPr lang="es-PE" sz="4800" b="1" i="1" dirty="0"/>
          </a:p>
        </p:txBody>
      </p:sp>
      <p:sp>
        <p:nvSpPr>
          <p:cNvPr id="3" name="2 Subtítulo"/>
          <p:cNvSpPr>
            <a:spLocks noGrp="1"/>
          </p:cNvSpPr>
          <p:nvPr>
            <p:ph type="subTitle" idx="1"/>
          </p:nvPr>
        </p:nvSpPr>
        <p:spPr>
          <a:xfrm>
            <a:off x="1063588" y="3861048"/>
            <a:ext cx="7016824" cy="1752600"/>
          </a:xfrm>
        </p:spPr>
        <p:txBody>
          <a:bodyPr/>
          <a:lstStyle/>
          <a:p>
            <a:r>
              <a:rPr lang="es-PE" b="1" dirty="0">
                <a:solidFill>
                  <a:srgbClr val="7030A0"/>
                </a:solidFill>
              </a:rPr>
              <a:t>Programa Nacional de Alimentación Escolar Qali Warma (PNAE Qali Warma</a:t>
            </a:r>
            <a:r>
              <a:rPr lang="es-PE" dirty="0"/>
              <a:t>)</a:t>
            </a:r>
          </a:p>
        </p:txBody>
      </p:sp>
      <p:pic>
        <p:nvPicPr>
          <p:cNvPr id="5" name="Imagen 2"/>
          <p:cNvPicPr>
            <a:picLocks noChangeAspect="1"/>
          </p:cNvPicPr>
          <p:nvPr/>
        </p:nvPicPr>
        <p:blipFill rotWithShape="1">
          <a:blip r:embed="rId2"/>
          <a:srcRect l="5691" t="10838" r="3247" b="12460"/>
          <a:stretch/>
        </p:blipFill>
        <p:spPr>
          <a:xfrm>
            <a:off x="6155290" y="260648"/>
            <a:ext cx="2798921" cy="648072"/>
          </a:xfrm>
          <a:prstGeom prst="rect">
            <a:avLst/>
          </a:prstGeom>
        </p:spPr>
      </p:pic>
      <p:pic>
        <p:nvPicPr>
          <p:cNvPr id="6" name="Imagen 5"/>
          <p:cNvPicPr>
            <a:picLocks noChangeAspect="1"/>
          </p:cNvPicPr>
          <p:nvPr/>
        </p:nvPicPr>
        <p:blipFill rotWithShape="1">
          <a:blip r:embed="rId3"/>
          <a:srcRect l="687" r="1172" b="26662"/>
          <a:stretch/>
        </p:blipFill>
        <p:spPr>
          <a:xfrm>
            <a:off x="0" y="5929970"/>
            <a:ext cx="9144000" cy="936526"/>
          </a:xfrm>
          <a:prstGeom prst="rect">
            <a:avLst/>
          </a:prstGeom>
        </p:spPr>
      </p:pic>
      <p:pic>
        <p:nvPicPr>
          <p:cNvPr id="8" name="Picture 2" descr="L:\DISEÑO - DÁMASO\LOGOS\LOGOS QW 2-01.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76753" y="87518"/>
            <a:ext cx="2389694" cy="87814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0559504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95536" y="595166"/>
            <a:ext cx="8229600" cy="1143000"/>
          </a:xfrm>
        </p:spPr>
        <p:txBody>
          <a:bodyPr/>
          <a:lstStyle/>
          <a:p>
            <a:r>
              <a:rPr lang="es-PE" u="sng" dirty="0" smtClean="0"/>
              <a:t>OBJETIVOS DEL PROGRAMA</a:t>
            </a:r>
            <a:endParaRPr lang="es-PE" u="sng" dirty="0"/>
          </a:p>
        </p:txBody>
      </p:sp>
      <p:sp>
        <p:nvSpPr>
          <p:cNvPr id="3" name="Marcador de contenido 2"/>
          <p:cNvSpPr>
            <a:spLocks noGrp="1"/>
          </p:cNvSpPr>
          <p:nvPr>
            <p:ph idx="1"/>
          </p:nvPr>
        </p:nvSpPr>
        <p:spPr/>
        <p:txBody>
          <a:bodyPr>
            <a:normAutofit/>
          </a:bodyPr>
          <a:lstStyle/>
          <a:p>
            <a:pPr>
              <a:buFont typeface="Wingdings" panose="05000000000000000000" pitchFamily="2" charset="2"/>
              <a:buChar char="Ø"/>
            </a:pPr>
            <a:r>
              <a:rPr lang="es-PE" sz="2500" dirty="0"/>
              <a:t>Garantizar el servicio alimentario durante todos los días del año escolar a los usuarios del Programa de acuerdo a sus características y las zonas donde viven</a:t>
            </a:r>
            <a:r>
              <a:rPr lang="es-PE" sz="2500" dirty="0" smtClean="0"/>
              <a:t>.</a:t>
            </a:r>
          </a:p>
          <a:p>
            <a:pPr marL="0" indent="0">
              <a:buNone/>
            </a:pPr>
            <a:endParaRPr lang="es-PE" sz="2500" dirty="0"/>
          </a:p>
          <a:p>
            <a:pPr>
              <a:buFont typeface="Wingdings" panose="05000000000000000000" pitchFamily="2" charset="2"/>
              <a:buChar char="Ø"/>
            </a:pPr>
            <a:r>
              <a:rPr lang="es-PE" sz="2500" dirty="0"/>
              <a:t>Contribuir a mejorar la atención de los usuarios del Programa en clases, favoreciendo su asistencia y permanencia</a:t>
            </a:r>
            <a:r>
              <a:rPr lang="es-PE" sz="2500" dirty="0" smtClean="0"/>
              <a:t>.</a:t>
            </a:r>
          </a:p>
          <a:p>
            <a:pPr marL="0" indent="0">
              <a:buNone/>
            </a:pPr>
            <a:endParaRPr lang="es-PE" sz="2500" dirty="0"/>
          </a:p>
          <a:p>
            <a:pPr>
              <a:buFont typeface="Wingdings" panose="05000000000000000000" pitchFamily="2" charset="2"/>
              <a:buChar char="Ø"/>
            </a:pPr>
            <a:r>
              <a:rPr lang="es-PE" sz="2500" dirty="0"/>
              <a:t>Promover mejores hábitos de alimentación en los usuarios del Programa.</a:t>
            </a:r>
          </a:p>
          <a:p>
            <a:endParaRPr lang="es-PE" dirty="0"/>
          </a:p>
        </p:txBody>
      </p:sp>
      <p:pic>
        <p:nvPicPr>
          <p:cNvPr id="4" name="Picture 2" descr="L:\DISEÑO - DÁMASO\LOGOS\LOGOS QW 2-0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21952"/>
            <a:ext cx="2389694" cy="878147"/>
          </a:xfrm>
          <a:prstGeom prst="rect">
            <a:avLst/>
          </a:prstGeom>
          <a:noFill/>
          <a:extLst>
            <a:ext uri="{909E8E84-426E-40DD-AFC4-6F175D3DCCD1}">
              <a14:hiddenFill xmlns:a14="http://schemas.microsoft.com/office/drawing/2010/main">
                <a:solidFill>
                  <a:srgbClr val="FFFFFF"/>
                </a:solidFill>
              </a14:hiddenFill>
            </a:ext>
          </a:extLst>
        </p:spPr>
      </p:pic>
      <p:pic>
        <p:nvPicPr>
          <p:cNvPr id="5" name="Imagen 2"/>
          <p:cNvPicPr>
            <a:picLocks noChangeAspect="1"/>
          </p:cNvPicPr>
          <p:nvPr/>
        </p:nvPicPr>
        <p:blipFill rotWithShape="1">
          <a:blip r:embed="rId3"/>
          <a:srcRect l="5691" t="10838" r="3247" b="12460"/>
          <a:stretch/>
        </p:blipFill>
        <p:spPr>
          <a:xfrm>
            <a:off x="6155290" y="260648"/>
            <a:ext cx="2798921" cy="648072"/>
          </a:xfrm>
          <a:prstGeom prst="rect">
            <a:avLst/>
          </a:prstGeom>
        </p:spPr>
      </p:pic>
    </p:spTree>
    <p:extLst>
      <p:ext uri="{BB962C8B-B14F-4D97-AF65-F5344CB8AC3E}">
        <p14:creationId xmlns:p14="http://schemas.microsoft.com/office/powerpoint/2010/main" val="16505029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595064" y="1306230"/>
            <a:ext cx="7992888" cy="1597060"/>
          </a:xfrm>
        </p:spPr>
        <p:txBody>
          <a:bodyPr vert="horz" lIns="91440" tIns="45720" rIns="91440" bIns="45720" rtlCol="0" anchor="ctr">
            <a:noAutofit/>
          </a:bodyPr>
          <a:lstStyle/>
          <a:p>
            <a:r>
              <a:rPr lang="es-MX" sz="2600" b="1" cap="small" dirty="0" smtClean="0">
                <a:solidFill>
                  <a:schemeClr val="accent1"/>
                </a:solidFill>
                <a:latin typeface="Candara"/>
                <a:ea typeface="Candara"/>
                <a:cs typeface="Candara"/>
              </a:rPr>
              <a:t>NUESTRO PRODUCTO</a:t>
            </a:r>
            <a:r>
              <a:rPr lang="es-MX" sz="2600" b="1" cap="small" dirty="0" smtClean="0">
                <a:solidFill>
                  <a:srgbClr val="CD005D"/>
                </a:solidFill>
                <a:latin typeface="Candara"/>
                <a:ea typeface="Candara"/>
                <a:cs typeface="Candara"/>
              </a:rPr>
              <a:t/>
            </a:r>
            <a:br>
              <a:rPr lang="es-MX" sz="2600" b="1" cap="small" dirty="0" smtClean="0">
                <a:solidFill>
                  <a:srgbClr val="CD005D"/>
                </a:solidFill>
                <a:latin typeface="Candara"/>
                <a:ea typeface="Candara"/>
                <a:cs typeface="Candara"/>
              </a:rPr>
            </a:br>
            <a:r>
              <a:rPr lang="es-MX" sz="2600" b="1" cap="small" dirty="0" smtClean="0">
                <a:solidFill>
                  <a:srgbClr val="CD005D"/>
                </a:solidFill>
                <a:latin typeface="Candara"/>
                <a:ea typeface="Candara"/>
                <a:cs typeface="Candara"/>
              </a:rPr>
              <a:t>“</a:t>
            </a:r>
            <a:r>
              <a:rPr lang="es-PE" sz="2600" dirty="0" smtClean="0"/>
              <a:t>Municipalidad </a:t>
            </a:r>
            <a:r>
              <a:rPr lang="es-PE" sz="2600" dirty="0"/>
              <a:t>invierte en el equipamiento para el servicio alimentario de las instituciones educativas de su jurisdicción y del ámbito del PNAE Qali </a:t>
            </a:r>
            <a:r>
              <a:rPr lang="es-PE" sz="2600" dirty="0" err="1"/>
              <a:t>Warma</a:t>
            </a:r>
            <a:r>
              <a:rPr lang="es-PE" sz="2600" b="1" cap="small" dirty="0">
                <a:solidFill>
                  <a:srgbClr val="CD005D"/>
                </a:solidFill>
                <a:latin typeface="Candara"/>
                <a:ea typeface="Candara"/>
                <a:cs typeface="Candara"/>
              </a:rPr>
              <a:t>.”</a:t>
            </a:r>
          </a:p>
        </p:txBody>
      </p:sp>
      <p:sp>
        <p:nvSpPr>
          <p:cNvPr id="3" name="2 Marcador de contenido"/>
          <p:cNvSpPr>
            <a:spLocks noGrp="1"/>
          </p:cNvSpPr>
          <p:nvPr>
            <p:ph type="subTitle" idx="1"/>
          </p:nvPr>
        </p:nvSpPr>
        <p:spPr>
          <a:xfrm>
            <a:off x="595064" y="3327983"/>
            <a:ext cx="7992888" cy="1752600"/>
          </a:xfrm>
        </p:spPr>
        <p:txBody>
          <a:bodyPr>
            <a:normAutofit fontScale="32500" lnSpcReduction="20000"/>
          </a:bodyPr>
          <a:lstStyle/>
          <a:p>
            <a:r>
              <a:rPr lang="es-MX" sz="8000" smtClean="0">
                <a:solidFill>
                  <a:schemeClr val="accent1"/>
                </a:solidFill>
              </a:rPr>
              <a:t>NUESTRO INDICADOR</a:t>
            </a:r>
            <a:endParaRPr lang="es-MX" sz="8000" dirty="0" smtClean="0">
              <a:solidFill>
                <a:schemeClr val="accent1"/>
              </a:solidFill>
            </a:endParaRPr>
          </a:p>
          <a:p>
            <a:r>
              <a:rPr lang="es-PE" sz="8000" dirty="0" smtClean="0">
                <a:solidFill>
                  <a:schemeClr val="tx1"/>
                </a:solidFill>
              </a:rPr>
              <a:t>Porcentaje de ejecución presupuestal de la municipalidad dirigida al equipamiento del servicio alimentario de instituciones educativas</a:t>
            </a:r>
          </a:p>
          <a:p>
            <a:endParaRPr lang="es-MX" dirty="0" smtClean="0">
              <a:solidFill>
                <a:schemeClr val="tx2"/>
              </a:solidFill>
            </a:endParaRPr>
          </a:p>
          <a:p>
            <a:r>
              <a:rPr lang="es-MX" dirty="0" smtClean="0">
                <a:solidFill>
                  <a:schemeClr val="accent2"/>
                </a:solidFill>
              </a:rPr>
              <a:t> </a:t>
            </a:r>
            <a:endParaRPr lang="es-PE" dirty="0">
              <a:solidFill>
                <a:schemeClr val="accent2"/>
              </a:solidFill>
            </a:endParaRPr>
          </a:p>
        </p:txBody>
      </p:sp>
      <p:pic>
        <p:nvPicPr>
          <p:cNvPr id="7" name="Imagen 6"/>
          <p:cNvPicPr>
            <a:picLocks noChangeAspect="1"/>
          </p:cNvPicPr>
          <p:nvPr/>
        </p:nvPicPr>
        <p:blipFill rotWithShape="1">
          <a:blip r:embed="rId2"/>
          <a:srcRect l="687" r="1172" b="26662"/>
          <a:stretch/>
        </p:blipFill>
        <p:spPr>
          <a:xfrm>
            <a:off x="0" y="5929970"/>
            <a:ext cx="9144000" cy="936526"/>
          </a:xfrm>
          <a:prstGeom prst="rect">
            <a:avLst/>
          </a:prstGeom>
        </p:spPr>
      </p:pic>
      <p:pic>
        <p:nvPicPr>
          <p:cNvPr id="8" name="Imagen 2"/>
          <p:cNvPicPr>
            <a:picLocks noChangeAspect="1"/>
          </p:cNvPicPr>
          <p:nvPr/>
        </p:nvPicPr>
        <p:blipFill rotWithShape="1">
          <a:blip r:embed="rId3"/>
          <a:srcRect l="5691" t="10838" r="3247" b="12460"/>
          <a:stretch/>
        </p:blipFill>
        <p:spPr>
          <a:xfrm>
            <a:off x="6155290" y="260648"/>
            <a:ext cx="2798921" cy="648072"/>
          </a:xfrm>
          <a:prstGeom prst="rect">
            <a:avLst/>
          </a:prstGeom>
        </p:spPr>
      </p:pic>
      <p:pic>
        <p:nvPicPr>
          <p:cNvPr id="10" name="Picture 2" descr="L:\DISEÑO - DÁMASO\LOGOS\LOGOS QW 2-01.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79512" y="21952"/>
            <a:ext cx="2389694" cy="87814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9555073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Título"/>
          <p:cNvSpPr txBox="1">
            <a:spLocks/>
          </p:cNvSpPr>
          <p:nvPr/>
        </p:nvSpPr>
        <p:spPr>
          <a:xfrm>
            <a:off x="539552" y="332656"/>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indent="-253979" defTabSz="1007745">
              <a:lnSpc>
                <a:spcPct val="90000"/>
              </a:lnSpc>
              <a:spcBef>
                <a:spcPts val="0"/>
              </a:spcBef>
              <a:buClr>
                <a:srgbClr val="CD005D"/>
              </a:buClr>
              <a:buSzPts val="4000"/>
            </a:pPr>
            <a:r>
              <a:rPr lang="es-MX" sz="3500" b="1" cap="small" dirty="0">
                <a:solidFill>
                  <a:srgbClr val="CD005D"/>
                </a:solidFill>
                <a:latin typeface="Candara"/>
                <a:ea typeface="Candara"/>
                <a:cs typeface="Candara"/>
              </a:rPr>
              <a:t>1</a:t>
            </a:r>
            <a:r>
              <a:rPr lang="es-MX" sz="3500" b="1" cap="small" dirty="0" smtClean="0">
                <a:solidFill>
                  <a:srgbClr val="CD005D"/>
                </a:solidFill>
                <a:latin typeface="Candara"/>
                <a:ea typeface="Candara"/>
                <a:cs typeface="Candara"/>
              </a:rPr>
              <a:t>.- ¿por qué es importante implementar el producto ? </a:t>
            </a:r>
            <a:endParaRPr lang="es-PE" sz="3500" b="1" cap="small" dirty="0">
              <a:solidFill>
                <a:srgbClr val="CD005D"/>
              </a:solidFill>
              <a:latin typeface="Candara"/>
              <a:ea typeface="Candara"/>
              <a:cs typeface="Candara"/>
            </a:endParaRPr>
          </a:p>
        </p:txBody>
      </p:sp>
      <p:sp>
        <p:nvSpPr>
          <p:cNvPr id="6" name="2 Marcador de contenido"/>
          <p:cNvSpPr>
            <a:spLocks noGrp="1"/>
          </p:cNvSpPr>
          <p:nvPr>
            <p:ph idx="1"/>
          </p:nvPr>
        </p:nvSpPr>
        <p:spPr>
          <a:xfrm>
            <a:off x="457200" y="1936663"/>
            <a:ext cx="8229600" cy="2500449"/>
          </a:xfrm>
        </p:spPr>
        <p:txBody>
          <a:bodyPr>
            <a:noAutofit/>
          </a:bodyPr>
          <a:lstStyle/>
          <a:p>
            <a:pPr lvl="0" algn="just"/>
            <a:r>
              <a:rPr lang="es-PE" sz="2000" dirty="0" smtClean="0"/>
              <a:t>Con el fin de asegurar una </a:t>
            </a:r>
            <a:r>
              <a:rPr lang="es-PE" sz="2000" smtClean="0"/>
              <a:t>óptimo almacenamiento y preparación </a:t>
            </a:r>
            <a:r>
              <a:rPr lang="es-PE" sz="2000" dirty="0" smtClean="0"/>
              <a:t>de alimentos, desde las IIEE, es necesario que éstas cuenten con un servicio alimentario equipado, que permita </a:t>
            </a:r>
            <a:r>
              <a:rPr lang="es-PE" sz="2000" dirty="0"/>
              <a:t>una </a:t>
            </a:r>
            <a:r>
              <a:rPr lang="es-PE" sz="2000" dirty="0" smtClean="0"/>
              <a:t>adecuada preparación </a:t>
            </a:r>
            <a:r>
              <a:rPr lang="es-PE" sz="2000" dirty="0"/>
              <a:t>de </a:t>
            </a:r>
            <a:r>
              <a:rPr lang="es-PE" sz="2000" dirty="0" smtClean="0"/>
              <a:t>alimentos, para ello es preciso que cuenten con toda la indumentaria necesaria; con ello no solo facilitaremos la preparación de los alimentos, sino mejoraremos la prestación del servicio alimentario y por ende la calidad de vida de las niñas y los niños del ámbito de sus distritos.</a:t>
            </a:r>
          </a:p>
        </p:txBody>
      </p:sp>
    </p:spTree>
    <p:extLst>
      <p:ext uri="{BB962C8B-B14F-4D97-AF65-F5344CB8AC3E}">
        <p14:creationId xmlns:p14="http://schemas.microsoft.com/office/powerpoint/2010/main" val="39470745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764704"/>
            <a:ext cx="8229600" cy="1143000"/>
          </a:xfrm>
        </p:spPr>
        <p:txBody>
          <a:bodyPr vert="horz" lIns="91440" tIns="45720" rIns="91440" bIns="45720" rtlCol="0" anchor="ctr">
            <a:noAutofit/>
          </a:bodyPr>
          <a:lstStyle/>
          <a:p>
            <a:pPr indent="-253979" defTabSz="1007745">
              <a:lnSpc>
                <a:spcPct val="90000"/>
              </a:lnSpc>
              <a:spcBef>
                <a:spcPts val="0"/>
              </a:spcBef>
              <a:buClr>
                <a:srgbClr val="CD005D"/>
              </a:buClr>
              <a:buSzPts val="4000"/>
            </a:pPr>
            <a:r>
              <a:rPr lang="es-MX" sz="3500" b="1" cap="small" dirty="0" smtClean="0">
                <a:solidFill>
                  <a:srgbClr val="CD005D"/>
                </a:solidFill>
                <a:latin typeface="Candara"/>
                <a:ea typeface="Candara"/>
                <a:cs typeface="Candara"/>
              </a:rPr>
              <a:t>2.- ¿</a:t>
            </a:r>
            <a:r>
              <a:rPr lang="es-MX" sz="3500" b="1" cap="small" dirty="0">
                <a:solidFill>
                  <a:srgbClr val="CD005D"/>
                </a:solidFill>
                <a:latin typeface="Candara"/>
                <a:ea typeface="Candara"/>
                <a:cs typeface="Candara"/>
              </a:rPr>
              <a:t>q</a:t>
            </a:r>
            <a:r>
              <a:rPr lang="es-MX" sz="3500" b="1" cap="small" dirty="0" smtClean="0">
                <a:solidFill>
                  <a:srgbClr val="CD005D"/>
                </a:solidFill>
                <a:latin typeface="Candara"/>
                <a:ea typeface="Candara"/>
                <a:cs typeface="Candara"/>
              </a:rPr>
              <a:t>ué necesitamos para lograr el producto? </a:t>
            </a:r>
            <a:endParaRPr lang="es-PE" sz="3500" b="1" cap="small" dirty="0">
              <a:solidFill>
                <a:srgbClr val="CD005D"/>
              </a:solidFill>
              <a:latin typeface="Candara"/>
              <a:ea typeface="Candara"/>
              <a:cs typeface="Candara"/>
            </a:endParaRPr>
          </a:p>
        </p:txBody>
      </p:sp>
      <p:graphicFrame>
        <p:nvGraphicFramePr>
          <p:cNvPr id="6" name="5 Marcador de contenido"/>
          <p:cNvGraphicFramePr>
            <a:graphicFrameLocks noGrp="1"/>
          </p:cNvGraphicFramePr>
          <p:nvPr>
            <p:ph idx="1"/>
            <p:extLst>
              <p:ext uri="{D42A27DB-BD31-4B8C-83A1-F6EECF244321}">
                <p14:modId xmlns:p14="http://schemas.microsoft.com/office/powerpoint/2010/main" val="1357447616"/>
              </p:ext>
            </p:extLst>
          </p:nvPr>
        </p:nvGraphicFramePr>
        <p:xfrm>
          <a:off x="447400" y="2060848"/>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8" name="Imagen 7"/>
          <p:cNvPicPr>
            <a:picLocks noChangeAspect="1"/>
          </p:cNvPicPr>
          <p:nvPr/>
        </p:nvPicPr>
        <p:blipFill rotWithShape="1">
          <a:blip r:embed="rId7"/>
          <a:srcRect l="687" r="1172" b="26662"/>
          <a:stretch/>
        </p:blipFill>
        <p:spPr>
          <a:xfrm>
            <a:off x="0" y="5929970"/>
            <a:ext cx="9144000" cy="936526"/>
          </a:xfrm>
          <a:prstGeom prst="rect">
            <a:avLst/>
          </a:prstGeom>
        </p:spPr>
      </p:pic>
      <p:pic>
        <p:nvPicPr>
          <p:cNvPr id="9" name="Imagen 2"/>
          <p:cNvPicPr>
            <a:picLocks noChangeAspect="1"/>
          </p:cNvPicPr>
          <p:nvPr/>
        </p:nvPicPr>
        <p:blipFill rotWithShape="1">
          <a:blip r:embed="rId8"/>
          <a:srcRect l="5691" t="10838" r="3247" b="12460"/>
          <a:stretch/>
        </p:blipFill>
        <p:spPr>
          <a:xfrm>
            <a:off x="6155290" y="260648"/>
            <a:ext cx="2798921" cy="648072"/>
          </a:xfrm>
          <a:prstGeom prst="rect">
            <a:avLst/>
          </a:prstGeom>
        </p:spPr>
      </p:pic>
      <p:pic>
        <p:nvPicPr>
          <p:cNvPr id="10" name="Picture 2" descr="L:\DISEÑO - DÁMASO\LOGOS\LOGOS QW 2-01.png"/>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107504" y="73603"/>
            <a:ext cx="2389694" cy="878147"/>
          </a:xfrm>
          <a:prstGeom prst="rect">
            <a:avLst/>
          </a:prstGeom>
          <a:noFill/>
          <a:extLst>
            <a:ext uri="{909E8E84-426E-40DD-AFC4-6F175D3DCCD1}">
              <a14:hiddenFill xmlns:a14="http://schemas.microsoft.com/office/drawing/2010/main">
                <a:solidFill>
                  <a:srgbClr val="FFFFFF"/>
                </a:solidFill>
              </a14:hiddenFill>
            </a:ext>
          </a:extLst>
        </p:spPr>
      </p:pic>
      <p:sp>
        <p:nvSpPr>
          <p:cNvPr id="3" name="CuadroTexto 2"/>
          <p:cNvSpPr txBox="1"/>
          <p:nvPr/>
        </p:nvSpPr>
        <p:spPr>
          <a:xfrm>
            <a:off x="1043608" y="2132856"/>
            <a:ext cx="6120680" cy="646331"/>
          </a:xfrm>
          <a:prstGeom prst="rect">
            <a:avLst/>
          </a:prstGeom>
          <a:noFill/>
        </p:spPr>
        <p:txBody>
          <a:bodyPr wrap="square" rtlCol="0">
            <a:spAutoFit/>
          </a:bodyPr>
          <a:lstStyle/>
          <a:p>
            <a:r>
              <a:rPr lang="es-PE" dirty="0" smtClean="0"/>
              <a:t>* Se realizaran las siguientes actividades para</a:t>
            </a:r>
          </a:p>
          <a:p>
            <a:r>
              <a:rPr lang="es-PE" dirty="0" smtClean="0"/>
              <a:t>   cumplir el producto.</a:t>
            </a:r>
            <a:endParaRPr lang="es-PE" dirty="0"/>
          </a:p>
        </p:txBody>
      </p:sp>
    </p:spTree>
    <p:extLst>
      <p:ext uri="{BB962C8B-B14F-4D97-AF65-F5344CB8AC3E}">
        <p14:creationId xmlns:p14="http://schemas.microsoft.com/office/powerpoint/2010/main" val="50251554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1385460"/>
            <a:ext cx="8229600" cy="891412"/>
          </a:xfrm>
        </p:spPr>
        <p:txBody>
          <a:bodyPr vert="horz" lIns="91440" tIns="45720" rIns="91440" bIns="45720" rtlCol="0" anchor="ctr">
            <a:noAutofit/>
          </a:bodyPr>
          <a:lstStyle/>
          <a:p>
            <a:pPr indent="-253979" defTabSz="1007745">
              <a:lnSpc>
                <a:spcPct val="90000"/>
              </a:lnSpc>
              <a:spcBef>
                <a:spcPts val="0"/>
              </a:spcBef>
              <a:buClr>
                <a:srgbClr val="CD005D"/>
              </a:buClr>
              <a:buSzPts val="4000"/>
            </a:pPr>
            <a:r>
              <a:rPr lang="es-MX" sz="3500" b="1" cap="small" dirty="0" smtClean="0">
                <a:solidFill>
                  <a:srgbClr val="CD005D"/>
                </a:solidFill>
                <a:latin typeface="Candara"/>
                <a:ea typeface="Candara"/>
                <a:cs typeface="Candara"/>
              </a:rPr>
              <a:t>3.- ¿qué medios de verificación reportamos para sustentar el logro del producto?</a:t>
            </a:r>
            <a:endParaRPr lang="es-PE" sz="3500" b="1" cap="small" dirty="0">
              <a:solidFill>
                <a:srgbClr val="CD005D"/>
              </a:solidFill>
              <a:latin typeface="Candara"/>
              <a:ea typeface="Candara"/>
              <a:cs typeface="Candara"/>
            </a:endParaRPr>
          </a:p>
        </p:txBody>
      </p:sp>
      <p:graphicFrame>
        <p:nvGraphicFramePr>
          <p:cNvPr id="6" name="5 Marcador de contenido"/>
          <p:cNvGraphicFramePr>
            <a:graphicFrameLocks noGrp="1"/>
          </p:cNvGraphicFramePr>
          <p:nvPr>
            <p:ph idx="1"/>
            <p:extLst>
              <p:ext uri="{D42A27DB-BD31-4B8C-83A1-F6EECF244321}">
                <p14:modId xmlns:p14="http://schemas.microsoft.com/office/powerpoint/2010/main" val="2348403314"/>
              </p:ext>
            </p:extLst>
          </p:nvPr>
        </p:nvGraphicFramePr>
        <p:xfrm>
          <a:off x="176753" y="3356992"/>
          <a:ext cx="8777456" cy="2103120"/>
        </p:xfrm>
        <a:graphic>
          <a:graphicData uri="http://schemas.openxmlformats.org/drawingml/2006/table">
            <a:tbl>
              <a:tblPr firstRow="1" bandRow="1">
                <a:tableStyleId>{5C22544A-7EE6-4342-B048-85BDC9FD1C3A}</a:tableStyleId>
              </a:tblPr>
              <a:tblGrid>
                <a:gridCol w="2194364"/>
                <a:gridCol w="2194364"/>
                <a:gridCol w="2194364"/>
                <a:gridCol w="2194364"/>
              </a:tblGrid>
              <a:tr h="370840">
                <a:tc>
                  <a:txBody>
                    <a:bodyPr/>
                    <a:lstStyle/>
                    <a:p>
                      <a:pPr algn="ctr"/>
                      <a:r>
                        <a:rPr lang="es-MX" sz="1600" dirty="0" smtClean="0"/>
                        <a:t>MEDIO DE VERIFICACIÓN</a:t>
                      </a:r>
                      <a:endParaRPr lang="es-PE" sz="1600" dirty="0"/>
                    </a:p>
                  </a:txBody>
                  <a:tcPr anchor="ctr"/>
                </a:tc>
                <a:tc>
                  <a:txBody>
                    <a:bodyPr/>
                    <a:lstStyle/>
                    <a:p>
                      <a:pPr algn="ctr"/>
                      <a:r>
                        <a:rPr lang="es-MX" sz="1600" dirty="0" smtClean="0"/>
                        <a:t>FECHA DE ENVÍO</a:t>
                      </a:r>
                      <a:endParaRPr lang="es-PE" sz="1600"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MX" sz="1600" dirty="0" smtClean="0"/>
                        <a:t>MODALIDAD DE ENVÍO (virtual</a:t>
                      </a:r>
                      <a:r>
                        <a:rPr lang="es-MX" sz="1600" baseline="0" dirty="0" smtClean="0"/>
                        <a:t> o formal)</a:t>
                      </a:r>
                      <a:endParaRPr lang="es-PE" sz="1600" dirty="0" smtClean="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MX" sz="1600" dirty="0" smtClean="0"/>
                        <a:t>PROFESIONAL</a:t>
                      </a:r>
                      <a:r>
                        <a:rPr lang="es-MX" sz="1600" baseline="0" dirty="0" smtClean="0"/>
                        <a:t> QUE RECEPCIONA LOS MEDIOS DE  VERIFICACIÓN</a:t>
                      </a:r>
                      <a:endParaRPr lang="es-PE" sz="1600" dirty="0" smtClean="0"/>
                    </a:p>
                  </a:txBody>
                  <a:tcPr anchor="ctr"/>
                </a:tc>
              </a:tr>
              <a:tr h="370840">
                <a:tc>
                  <a:txBody>
                    <a:bodyPr/>
                    <a:lstStyle/>
                    <a:p>
                      <a:pPr algn="ctr"/>
                      <a:r>
                        <a:rPr lang="es-MX" sz="1400" b="1" dirty="0" smtClean="0"/>
                        <a:t>MV1: Oficio –Unidad Ejecutora y </a:t>
                      </a:r>
                      <a:r>
                        <a:rPr lang="es-MX" sz="1400" b="1" dirty="0" err="1" smtClean="0"/>
                        <a:t>SIAF</a:t>
                      </a:r>
                      <a:endParaRPr lang="es-PE" sz="1400" b="1" dirty="0"/>
                    </a:p>
                  </a:txBody>
                  <a:tcPr/>
                </a:tc>
                <a:tc>
                  <a:txBody>
                    <a:bodyPr/>
                    <a:lstStyle/>
                    <a:p>
                      <a:r>
                        <a:rPr lang="es-PE" sz="1400" b="1" dirty="0" smtClean="0"/>
                        <a:t>Hasta</a:t>
                      </a:r>
                      <a:r>
                        <a:rPr lang="es-PE" sz="1400" b="1" baseline="0" dirty="0" smtClean="0"/>
                        <a:t> el 31 de mayo</a:t>
                      </a:r>
                      <a:endParaRPr lang="es-PE" sz="1400" b="1" dirty="0"/>
                    </a:p>
                  </a:txBody>
                  <a:tcPr/>
                </a:tc>
                <a:tc>
                  <a:txBody>
                    <a:bodyPr/>
                    <a:lstStyle/>
                    <a:p>
                      <a:r>
                        <a:rPr lang="es-PE" sz="1400" b="1" dirty="0" smtClean="0"/>
                        <a:t>Formal/virtual</a:t>
                      </a:r>
                      <a:endParaRPr lang="es-PE" sz="1400" b="1" dirty="0"/>
                    </a:p>
                  </a:txBody>
                  <a:tcPr/>
                </a:tc>
                <a:tc>
                  <a:txBody>
                    <a:bodyPr/>
                    <a:lstStyle/>
                    <a:p>
                      <a:r>
                        <a:rPr lang="es-PE" sz="1400" b="1" dirty="0" smtClean="0"/>
                        <a:t>Unidad Territorial </a:t>
                      </a:r>
                      <a:endParaRPr lang="es-PE" sz="1400" b="1" dirty="0"/>
                    </a:p>
                  </a:txBody>
                  <a:tcPr/>
                </a:tc>
              </a:tr>
              <a:tr h="370840">
                <a:tc>
                  <a:txBody>
                    <a:bodyPr/>
                    <a:lstStyle/>
                    <a:p>
                      <a:pPr algn="ctr"/>
                      <a:r>
                        <a:rPr lang="es-MX" sz="1400" b="1" dirty="0" smtClean="0"/>
                        <a:t>MV2: Oficio- Actas de Recepción</a:t>
                      </a:r>
                      <a:endParaRPr lang="es-PE" sz="1400" b="1" dirty="0"/>
                    </a:p>
                  </a:txBody>
                  <a:tcPr/>
                </a:tc>
                <a:tc>
                  <a:txBody>
                    <a:bodyPr/>
                    <a:lstStyle/>
                    <a:p>
                      <a:r>
                        <a:rPr lang="es-PE" sz="1400" b="1" dirty="0" smtClean="0"/>
                        <a:t>Hasta el 30 de setiembre</a:t>
                      </a:r>
                      <a:endParaRPr lang="es-PE" sz="1400" b="1" dirty="0"/>
                    </a:p>
                  </a:txBody>
                  <a:tcPr/>
                </a:tc>
                <a:tc>
                  <a:txBody>
                    <a:bodyPr/>
                    <a:lstStyle/>
                    <a:p>
                      <a:r>
                        <a:rPr lang="es-PE" sz="1400" b="1" dirty="0" smtClean="0"/>
                        <a:t>Formal/virtual</a:t>
                      </a:r>
                      <a:endParaRPr lang="es-PE" sz="1400" b="1" dirty="0"/>
                    </a:p>
                  </a:txBody>
                  <a:tcPr/>
                </a:tc>
                <a:tc>
                  <a:txBody>
                    <a:bodyPr/>
                    <a:lstStyle/>
                    <a:p>
                      <a:r>
                        <a:rPr lang="es-PE" sz="1400" b="1" dirty="0" smtClean="0"/>
                        <a:t>Unidad Territorial</a:t>
                      </a:r>
                      <a:endParaRPr lang="es-PE" sz="1400" b="1" dirty="0"/>
                    </a:p>
                  </a:txBody>
                  <a:tcPr/>
                </a:tc>
              </a:tr>
            </a:tbl>
          </a:graphicData>
        </a:graphic>
      </p:graphicFrame>
      <p:pic>
        <p:nvPicPr>
          <p:cNvPr id="8" name="Imagen 7"/>
          <p:cNvPicPr>
            <a:picLocks noChangeAspect="1"/>
          </p:cNvPicPr>
          <p:nvPr/>
        </p:nvPicPr>
        <p:blipFill rotWithShape="1">
          <a:blip r:embed="rId2"/>
          <a:srcRect l="687" r="1172" b="26662"/>
          <a:stretch/>
        </p:blipFill>
        <p:spPr>
          <a:xfrm>
            <a:off x="0" y="5929970"/>
            <a:ext cx="9144000" cy="936526"/>
          </a:xfrm>
          <a:prstGeom prst="rect">
            <a:avLst/>
          </a:prstGeom>
        </p:spPr>
      </p:pic>
      <p:pic>
        <p:nvPicPr>
          <p:cNvPr id="9" name="Imagen 2"/>
          <p:cNvPicPr>
            <a:picLocks noChangeAspect="1"/>
          </p:cNvPicPr>
          <p:nvPr/>
        </p:nvPicPr>
        <p:blipFill rotWithShape="1">
          <a:blip r:embed="rId3"/>
          <a:srcRect l="5691" t="10838" r="3247" b="12460"/>
          <a:stretch/>
        </p:blipFill>
        <p:spPr>
          <a:xfrm>
            <a:off x="6155290" y="260648"/>
            <a:ext cx="2798921" cy="648072"/>
          </a:xfrm>
          <a:prstGeom prst="rect">
            <a:avLst/>
          </a:prstGeom>
        </p:spPr>
      </p:pic>
      <p:pic>
        <p:nvPicPr>
          <p:cNvPr id="10" name="Picture 2" descr="L:\DISEÑO - DÁMASO\LOGOS\LOGOS QW 2-01.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76753" y="87518"/>
            <a:ext cx="2389694" cy="878147"/>
          </a:xfrm>
          <a:prstGeom prst="rect">
            <a:avLst/>
          </a:prstGeom>
          <a:noFill/>
          <a:extLst>
            <a:ext uri="{909E8E84-426E-40DD-AFC4-6F175D3DCCD1}">
              <a14:hiddenFill xmlns:a14="http://schemas.microsoft.com/office/drawing/2010/main">
                <a:solidFill>
                  <a:srgbClr val="FFFFFF"/>
                </a:solidFill>
              </a14:hiddenFill>
            </a:ext>
          </a:extLst>
        </p:spPr>
      </p:pic>
      <p:sp>
        <p:nvSpPr>
          <p:cNvPr id="3" name="CuadroTexto 2"/>
          <p:cNvSpPr txBox="1"/>
          <p:nvPr/>
        </p:nvSpPr>
        <p:spPr>
          <a:xfrm>
            <a:off x="457200" y="2636912"/>
            <a:ext cx="8229600" cy="646331"/>
          </a:xfrm>
          <a:prstGeom prst="rect">
            <a:avLst/>
          </a:prstGeom>
          <a:noFill/>
        </p:spPr>
        <p:txBody>
          <a:bodyPr wrap="square" rtlCol="0">
            <a:spAutoFit/>
          </a:bodyPr>
          <a:lstStyle/>
          <a:p>
            <a:r>
              <a:rPr lang="es-PE" dirty="0" smtClean="0"/>
              <a:t>Se remite desde las Municipalidades hacia la Unidad Territorial de Qali Warma, los siguientes medios de verificación:</a:t>
            </a:r>
            <a:endParaRPr lang="es-PE" dirty="0"/>
          </a:p>
        </p:txBody>
      </p:sp>
    </p:spTree>
    <p:extLst>
      <p:ext uri="{BB962C8B-B14F-4D97-AF65-F5344CB8AC3E}">
        <p14:creationId xmlns:p14="http://schemas.microsoft.com/office/powerpoint/2010/main" val="386653730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1 Título"/>
          <p:cNvSpPr>
            <a:spLocks noGrp="1"/>
          </p:cNvSpPr>
          <p:nvPr>
            <p:ph type="title"/>
          </p:nvPr>
        </p:nvSpPr>
        <p:spPr>
          <a:xfrm>
            <a:off x="457200" y="1169436"/>
            <a:ext cx="8229600" cy="891412"/>
          </a:xfrm>
        </p:spPr>
        <p:txBody>
          <a:bodyPr vert="horz" lIns="91440" tIns="45720" rIns="91440" bIns="45720" rtlCol="0" anchor="ctr">
            <a:noAutofit/>
          </a:bodyPr>
          <a:lstStyle/>
          <a:p>
            <a:pPr indent="-253979" defTabSz="1007745">
              <a:lnSpc>
                <a:spcPct val="90000"/>
              </a:lnSpc>
              <a:spcBef>
                <a:spcPts val="0"/>
              </a:spcBef>
              <a:buClr>
                <a:srgbClr val="CD005D"/>
              </a:buClr>
              <a:buSzPts val="4000"/>
            </a:pPr>
            <a:r>
              <a:rPr lang="es-MX" sz="3500" b="1" cap="small" dirty="0" smtClean="0">
                <a:solidFill>
                  <a:srgbClr val="CD005D"/>
                </a:solidFill>
                <a:latin typeface="Candara"/>
                <a:ea typeface="Candara"/>
                <a:cs typeface="Candara"/>
              </a:rPr>
              <a:t>4.- ¿datos de contacto?</a:t>
            </a:r>
            <a:endParaRPr lang="es-PE" sz="3500" b="1" cap="small" dirty="0">
              <a:solidFill>
                <a:srgbClr val="CD005D"/>
              </a:solidFill>
              <a:latin typeface="Candara"/>
              <a:ea typeface="Candara"/>
              <a:cs typeface="Candara"/>
            </a:endParaRPr>
          </a:p>
        </p:txBody>
      </p:sp>
      <p:pic>
        <p:nvPicPr>
          <p:cNvPr id="12" name="Imagen 11"/>
          <p:cNvPicPr>
            <a:picLocks noChangeAspect="1"/>
          </p:cNvPicPr>
          <p:nvPr/>
        </p:nvPicPr>
        <p:blipFill rotWithShape="1">
          <a:blip r:embed="rId2"/>
          <a:srcRect l="687" r="1172" b="26662"/>
          <a:stretch/>
        </p:blipFill>
        <p:spPr>
          <a:xfrm>
            <a:off x="0" y="5929970"/>
            <a:ext cx="9144000" cy="936526"/>
          </a:xfrm>
          <a:prstGeom prst="rect">
            <a:avLst/>
          </a:prstGeom>
        </p:spPr>
      </p:pic>
      <p:pic>
        <p:nvPicPr>
          <p:cNvPr id="13" name="Imagen 2"/>
          <p:cNvPicPr>
            <a:picLocks noChangeAspect="1"/>
          </p:cNvPicPr>
          <p:nvPr/>
        </p:nvPicPr>
        <p:blipFill rotWithShape="1">
          <a:blip r:embed="rId3"/>
          <a:srcRect l="5691" t="10838" r="3247" b="12460"/>
          <a:stretch/>
        </p:blipFill>
        <p:spPr>
          <a:xfrm>
            <a:off x="6155290" y="260648"/>
            <a:ext cx="2798921" cy="648072"/>
          </a:xfrm>
          <a:prstGeom prst="rect">
            <a:avLst/>
          </a:prstGeom>
        </p:spPr>
      </p:pic>
      <p:sp>
        <p:nvSpPr>
          <p:cNvPr id="14" name="2 Marcador de contenido"/>
          <p:cNvSpPr>
            <a:spLocks noGrp="1"/>
          </p:cNvSpPr>
          <p:nvPr>
            <p:ph idx="1"/>
          </p:nvPr>
        </p:nvSpPr>
        <p:spPr>
          <a:xfrm>
            <a:off x="457200" y="1936663"/>
            <a:ext cx="8229600" cy="3993307"/>
          </a:xfrm>
        </p:spPr>
        <p:txBody>
          <a:bodyPr>
            <a:noAutofit/>
          </a:bodyPr>
          <a:lstStyle/>
          <a:p>
            <a:pPr lvl="0"/>
            <a:endParaRPr lang="es-PE" sz="2000" dirty="0" smtClean="0"/>
          </a:p>
          <a:p>
            <a:pPr lvl="0"/>
            <a:r>
              <a:rPr lang="es-PE" sz="2000" dirty="0" smtClean="0"/>
              <a:t>PUNTOS FOCALES DE LA REGIÓN </a:t>
            </a:r>
          </a:p>
          <a:p>
            <a:pPr lvl="1">
              <a:buFont typeface="Wingdings" panose="05000000000000000000" pitchFamily="2" charset="2"/>
              <a:buChar char="q"/>
            </a:pPr>
            <a:r>
              <a:rPr lang="es-PE" sz="1600" dirty="0" smtClean="0"/>
              <a:t>Para cualquier tipo de coordinación con respecto al Producto del PNAE Qali Warma en la regiones se enviarán los datos de contacto de los Puntos Focales Territoriales  los correos electrónicos especificando:</a:t>
            </a:r>
          </a:p>
          <a:p>
            <a:pPr lvl="2">
              <a:buFont typeface="Wingdings" panose="05000000000000000000" pitchFamily="2" charset="2"/>
              <a:buChar char="ü"/>
            </a:pPr>
            <a:r>
              <a:rPr lang="es-PE" sz="1200" dirty="0" smtClean="0"/>
              <a:t>Nombres:</a:t>
            </a:r>
          </a:p>
          <a:p>
            <a:pPr lvl="2">
              <a:buFont typeface="Wingdings" panose="05000000000000000000" pitchFamily="2" charset="2"/>
              <a:buChar char="ü"/>
            </a:pPr>
            <a:r>
              <a:rPr lang="es-PE" sz="1200" dirty="0" smtClean="0"/>
              <a:t>Teléfono:</a:t>
            </a:r>
          </a:p>
          <a:p>
            <a:pPr lvl="2">
              <a:buFont typeface="Wingdings" panose="05000000000000000000" pitchFamily="2" charset="2"/>
              <a:buChar char="ü"/>
            </a:pPr>
            <a:r>
              <a:rPr lang="es-PE" sz="1200" dirty="0" smtClean="0"/>
              <a:t>Correo:</a:t>
            </a:r>
          </a:p>
          <a:p>
            <a:pPr lvl="2">
              <a:buFont typeface="Wingdings" panose="05000000000000000000" pitchFamily="2" charset="2"/>
              <a:buChar char="ü"/>
            </a:pPr>
            <a:r>
              <a:rPr lang="es-PE" sz="1200" dirty="0" smtClean="0"/>
              <a:t>Oficina:</a:t>
            </a:r>
          </a:p>
        </p:txBody>
      </p:sp>
      <p:pic>
        <p:nvPicPr>
          <p:cNvPr id="8" name="Picture 2" descr="L:\DISEÑO - DÁMASO\LOGOS\LOGOS QW 2-01.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76753" y="87518"/>
            <a:ext cx="2389694" cy="87814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35593707"/>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pulento">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933</TotalTime>
  <Words>446</Words>
  <Application>Microsoft Office PowerPoint</Application>
  <PresentationFormat>Presentación en pantalla (4:3)</PresentationFormat>
  <Paragraphs>50</Paragraphs>
  <Slides>7</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7</vt:i4>
      </vt:variant>
    </vt:vector>
  </HeadingPairs>
  <TitlesOfParts>
    <vt:vector size="13" baseType="lpstr">
      <vt:lpstr>Arial</vt:lpstr>
      <vt:lpstr>Arial Narrow</vt:lpstr>
      <vt:lpstr>Calibri</vt:lpstr>
      <vt:lpstr>Candara</vt:lpstr>
      <vt:lpstr>Wingdings</vt:lpstr>
      <vt:lpstr>Tema de Office</vt:lpstr>
      <vt:lpstr>TALLER DE FORTALECIMIENTO DE CAPACIDADES A LAS MUNICIPALIDADES</vt:lpstr>
      <vt:lpstr>OBJETIVOS DEL PROGRAMA</vt:lpstr>
      <vt:lpstr>NUESTRO PRODUCTO “Municipalidad invierte en el equipamiento para el servicio alimentario de las instituciones educativas de su jurisdicción y del ámbito del PNAE Qali Warma.”</vt:lpstr>
      <vt:lpstr>Presentación de PowerPoint</vt:lpstr>
      <vt:lpstr>2.- ¿qué necesitamos para lograr el producto? </vt:lpstr>
      <vt:lpstr>3.- ¿qué medios de verificación reportamos para sustentar el logro del producto?</vt:lpstr>
      <vt:lpstr>4.- ¿datos de contacto?</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Apoyo Sellomunicipal2</dc:creator>
  <cp:lastModifiedBy>CHARLY KENNY BENDEZU TUPAC</cp:lastModifiedBy>
  <cp:revision>42</cp:revision>
  <dcterms:created xsi:type="dcterms:W3CDTF">2018-02-28T17:44:33Z</dcterms:created>
  <dcterms:modified xsi:type="dcterms:W3CDTF">2018-04-17T16:04:30Z</dcterms:modified>
</cp:coreProperties>
</file>