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6" r:id="rId7"/>
    <p:sldId id="263" r:id="rId8"/>
    <p:sldId id="265" r:id="rId9"/>
  </p:sldIdLst>
  <p:sldSz cx="9144000" cy="6858000" type="screen4x3"/>
  <p:notesSz cx="7023100" cy="93091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4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MX" sz="3200" dirty="0" smtClean="0"/>
            <a:t>Actividad1 </a:t>
          </a:r>
          <a:r>
            <a:rPr lang="es-MX" sz="3200" b="0" dirty="0" smtClean="0"/>
            <a:t>c</a:t>
          </a:r>
          <a:r>
            <a:rPr lang="es-MX" sz="1800" dirty="0" smtClean="0"/>
            <a:t>onforma la </a:t>
          </a:r>
          <a:r>
            <a:rPr lang="es-MX" sz="1800" dirty="0" smtClean="0"/>
            <a:t>Comisión </a:t>
          </a:r>
          <a:r>
            <a:rPr lang="es-MX" sz="1800" dirty="0" smtClean="0"/>
            <a:t>Promotora de la feria de la Chacra a la Olla en tu distrito en </a:t>
          </a:r>
          <a:r>
            <a:rPr lang="es-MX" sz="1800" dirty="0" err="1" smtClean="0"/>
            <a:t>coordinaciòn</a:t>
          </a:r>
          <a:r>
            <a:rPr lang="es-MX" sz="1800" dirty="0" smtClean="0"/>
            <a:t> con </a:t>
          </a:r>
          <a:r>
            <a:rPr lang="es-MX" sz="1800" b="1" dirty="0" err="1" smtClean="0"/>
            <a:t>Agrorural</a:t>
          </a:r>
          <a:r>
            <a:rPr lang="es-MX" sz="1800" dirty="0" smtClean="0"/>
            <a:t>.</a:t>
          </a:r>
          <a:endParaRPr lang="es-PE" sz="18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12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12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MX" sz="3200" dirty="0" smtClean="0"/>
            <a:t>Actividad 2</a:t>
          </a:r>
        </a:p>
        <a:p>
          <a:r>
            <a:rPr lang="es-MX" sz="1800" dirty="0" smtClean="0"/>
            <a:t>Empadrona y capacita a las/os, productoras/es de tu distrito para participar en las Ferias. </a:t>
          </a:r>
          <a:endParaRPr lang="es-PE" sz="1800" dirty="0"/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12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12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MX" sz="3200" dirty="0" smtClean="0"/>
            <a:t>Actividad 3</a:t>
          </a:r>
        </a:p>
        <a:p>
          <a:r>
            <a:rPr lang="es-PE" sz="1600" dirty="0" smtClean="0"/>
            <a:t>Gestiona Alianzas </a:t>
          </a:r>
          <a:r>
            <a:rPr lang="es-PE" sz="1600" dirty="0" err="1" smtClean="0"/>
            <a:t>pùblico</a:t>
          </a:r>
          <a:r>
            <a:rPr lang="es-PE" sz="1600" dirty="0" smtClean="0"/>
            <a:t> privadas con los Gobiernos Regionales, con los Municipios, programas estatales, empresas, ONG, para lograr su apoyo </a:t>
          </a:r>
          <a:r>
            <a:rPr lang="es-PE" sz="1600" dirty="0" err="1" smtClean="0"/>
            <a:t>logìstico</a:t>
          </a:r>
          <a:r>
            <a:rPr lang="es-PE" sz="1600" dirty="0" smtClean="0"/>
            <a:t>, operativo y de </a:t>
          </a:r>
          <a:r>
            <a:rPr lang="es-PE" sz="1600" dirty="0" err="1" smtClean="0"/>
            <a:t>difusiòn</a:t>
          </a:r>
          <a:r>
            <a:rPr lang="es-PE" sz="1600" dirty="0" smtClean="0"/>
            <a:t> de la Feria.</a:t>
          </a:r>
        </a:p>
        <a:p>
          <a:endParaRPr lang="es-PE" sz="1800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12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12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 custScaleY="14295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 custScaleY="13547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 custScaleY="15933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E008-1F32-4563-86C9-669D6E56F557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CE9C-ABA6-4A09-A860-294C9E7E7942}">
      <dsp:nvSpPr>
        <dsp:cNvPr id="0" name=""/>
        <dsp:cNvSpPr/>
      </dsp:nvSpPr>
      <dsp:spPr>
        <a:xfrm>
          <a:off x="53272" y="968972"/>
          <a:ext cx="2517750" cy="25880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Actividad1 </a:t>
          </a:r>
          <a:r>
            <a:rPr lang="es-MX" sz="3200" b="0" kern="1200" dirty="0" smtClean="0"/>
            <a:t>c</a:t>
          </a:r>
          <a:r>
            <a:rPr lang="es-MX" sz="1800" kern="1200" dirty="0" smtClean="0"/>
            <a:t>onforma la </a:t>
          </a:r>
          <a:r>
            <a:rPr lang="es-MX" sz="1800" kern="1200" dirty="0" smtClean="0"/>
            <a:t>Comisión </a:t>
          </a:r>
          <a:r>
            <a:rPr lang="es-MX" sz="1800" kern="1200" dirty="0" smtClean="0"/>
            <a:t>Promotora de la feria de la Chacra a la Olla en tu distrito en </a:t>
          </a:r>
          <a:r>
            <a:rPr lang="es-MX" sz="1800" kern="1200" dirty="0" err="1" smtClean="0"/>
            <a:t>coordinaciòn</a:t>
          </a:r>
          <a:r>
            <a:rPr lang="es-MX" sz="1800" kern="1200" dirty="0" smtClean="0"/>
            <a:t> con </a:t>
          </a:r>
          <a:r>
            <a:rPr lang="es-MX" sz="1800" b="1" kern="1200" dirty="0" err="1" smtClean="0"/>
            <a:t>Agrorural</a:t>
          </a:r>
          <a:r>
            <a:rPr lang="es-MX" sz="1800" kern="1200" dirty="0" smtClean="0"/>
            <a:t>.</a:t>
          </a:r>
          <a:endParaRPr lang="es-PE" sz="1800" kern="1200" dirty="0"/>
        </a:p>
      </dsp:txBody>
      <dsp:txXfrm>
        <a:off x="176178" y="1091878"/>
        <a:ext cx="2271938" cy="2342206"/>
      </dsp:txXfrm>
    </dsp:sp>
    <dsp:sp modelId="{2C273C30-1C95-4FC3-92DE-2B2B8D5C7348}">
      <dsp:nvSpPr>
        <dsp:cNvPr id="0" name=""/>
        <dsp:cNvSpPr/>
      </dsp:nvSpPr>
      <dsp:spPr>
        <a:xfrm>
          <a:off x="2855924" y="1036717"/>
          <a:ext cx="2517750" cy="2452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 2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Empadrona y capacita a las/os, productoras/es de tu distrito para participar en las Ferias. </a:t>
          </a:r>
          <a:endParaRPr lang="es-PE" sz="1800" kern="1200" dirty="0"/>
        </a:p>
      </dsp:txBody>
      <dsp:txXfrm>
        <a:off x="2975647" y="1156440"/>
        <a:ext cx="2278304" cy="2213082"/>
      </dsp:txXfrm>
    </dsp:sp>
    <dsp:sp modelId="{A14174A3-7671-4420-9991-231A85285EFA}">
      <dsp:nvSpPr>
        <dsp:cNvPr id="0" name=""/>
        <dsp:cNvSpPr/>
      </dsp:nvSpPr>
      <dsp:spPr>
        <a:xfrm>
          <a:off x="5658576" y="820683"/>
          <a:ext cx="2517750" cy="2884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Actividad 3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kern="1200" dirty="0" smtClean="0"/>
            <a:t>Gestiona Alianzas </a:t>
          </a:r>
          <a:r>
            <a:rPr lang="es-PE" sz="1600" kern="1200" dirty="0" err="1" smtClean="0"/>
            <a:t>pùblico</a:t>
          </a:r>
          <a:r>
            <a:rPr lang="es-PE" sz="1600" kern="1200" dirty="0" smtClean="0"/>
            <a:t> privadas con los Gobiernos Regionales, con los Municipios, programas estatales, empresas, ONG, para lograr su apoyo </a:t>
          </a:r>
          <a:r>
            <a:rPr lang="es-PE" sz="1600" kern="1200" dirty="0" err="1" smtClean="0"/>
            <a:t>logìstico</a:t>
          </a:r>
          <a:r>
            <a:rPr lang="es-PE" sz="1600" kern="1200" dirty="0" smtClean="0"/>
            <a:t>, operativo y de </a:t>
          </a:r>
          <a:r>
            <a:rPr lang="es-PE" sz="1600" kern="1200" dirty="0" err="1" smtClean="0"/>
            <a:t>difusiòn</a:t>
          </a:r>
          <a:r>
            <a:rPr lang="es-PE" sz="1600" kern="1200" dirty="0" smtClean="0"/>
            <a:t> de la Feria.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800" kern="1200" dirty="0"/>
        </a:p>
      </dsp:txBody>
      <dsp:txXfrm>
        <a:off x="5781482" y="943589"/>
        <a:ext cx="2271938" cy="2638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26/03/2018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crodriguezv@agrorural.gob.p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TALLER DE FORTALECIMIENTO DE CAPACIDADES PARA COORDINADORES DE ENLACE </a:t>
            </a:r>
            <a:endParaRPr lang="es-P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sz="3500" b="1" dirty="0" smtClean="0">
                <a:solidFill>
                  <a:srgbClr val="008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DESARROLLO PRODUCTIVO AGRARIO  RURAL </a:t>
            </a:r>
          </a:p>
          <a:p>
            <a:r>
              <a:rPr lang="es-MX" sz="3600" b="1" dirty="0" smtClean="0">
                <a:solidFill>
                  <a:srgbClr val="008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AGRORURAL</a:t>
            </a:r>
            <a:endParaRPr lang="es-PE" sz="3600" b="1" dirty="0">
              <a:solidFill>
                <a:srgbClr val="0086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2123728" cy="1340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67744" cy="141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200" b="1" u="sng" cap="small" dirty="0" smtClean="0">
                <a:latin typeface="Arial" panose="020B0604020202020204" pitchFamily="34" charset="0"/>
                <a:ea typeface="Candara"/>
                <a:cs typeface="Arial" panose="020B0604020202020204" pitchFamily="34" charset="0"/>
              </a:rPr>
              <a:t>PRODUCTO</a:t>
            </a: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MX" sz="3600" dirty="0" smtClean="0"/>
              <a:t>Productoras/es </a:t>
            </a:r>
            <a:r>
              <a:rPr lang="es-MX" sz="3600" dirty="0"/>
              <a:t>acceden al mercado local y regional a través de las Ferias de </a:t>
            </a: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es-MX" sz="3600" dirty="0"/>
              <a:t> Chacra a la Olla. </a:t>
            </a:r>
            <a:r>
              <a:rPr lang="es-PE" sz="3600" dirty="0"/>
              <a:t/>
            </a:r>
            <a:br>
              <a:rPr lang="es-PE" sz="3600" dirty="0"/>
            </a:br>
            <a:endParaRPr lang="es-PE" sz="35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428962"/>
          </a:xfrm>
        </p:spPr>
        <p:txBody>
          <a:bodyPr>
            <a:normAutofit fontScale="32500" lnSpcReduction="20000"/>
          </a:bodyPr>
          <a:lstStyle/>
          <a:p>
            <a:r>
              <a:rPr lang="es-MX" sz="98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</a:t>
            </a:r>
          </a:p>
          <a:p>
            <a:r>
              <a:rPr lang="es-PE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Productoras/es que participan en las Ferias de la Chacra a la Olla realizadas por la municipalidad</a:t>
            </a:r>
            <a:endParaRPr lang="es-MX" sz="9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chemeClr val="accent2"/>
                </a:solidFill>
              </a:rPr>
              <a:t> </a:t>
            </a:r>
            <a:endParaRPr lang="es-PE" dirty="0">
              <a:solidFill>
                <a:schemeClr val="accent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87788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9" name="Picture 2" descr="Resultado de ima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3151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85460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98937"/>
              </p:ext>
            </p:extLst>
          </p:nvPr>
        </p:nvGraphicFramePr>
        <p:xfrm>
          <a:off x="457200" y="2276871"/>
          <a:ext cx="8291264" cy="5097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/>
                <a:gridCol w="2072816"/>
                <a:gridCol w="2072816"/>
                <a:gridCol w="2072816"/>
              </a:tblGrid>
              <a:tr h="1128258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MEDIO DE VERIFICACIÓN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DE ENVÍO</a:t>
                      </a:r>
                      <a:endParaRPr lang="es-P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MODALIDAD DE ENVÍO (virtual</a:t>
                      </a:r>
                      <a:r>
                        <a:rPr lang="es-MX" sz="1600" baseline="0" dirty="0" smtClean="0"/>
                        <a:t> o formal)</a:t>
                      </a:r>
                      <a:endParaRPr lang="es-PE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PROFESIONAL</a:t>
                      </a:r>
                      <a:r>
                        <a:rPr lang="es-MX" sz="1600" baseline="0" dirty="0" smtClean="0"/>
                        <a:t> QUE RECEPCIONA LOS MEDIOS DE  VERIFICACIÓN</a:t>
                      </a:r>
                      <a:endParaRPr lang="es-PE" sz="1600" dirty="0" smtClean="0"/>
                    </a:p>
                  </a:txBody>
                  <a:tcPr anchor="ctr"/>
                </a:tc>
              </a:tr>
              <a:tr h="676955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Informe </a:t>
                      </a:r>
                      <a:r>
                        <a:rPr lang="es-MX" dirty="0" smtClean="0"/>
                        <a:t>con </a:t>
                      </a:r>
                      <a:r>
                        <a:rPr lang="es-MX" dirty="0" smtClean="0"/>
                        <a:t>Ficha</a:t>
                      </a:r>
                      <a:r>
                        <a:rPr lang="es-MX" baseline="0" dirty="0" smtClean="0"/>
                        <a:t> R</a:t>
                      </a:r>
                      <a:r>
                        <a:rPr lang="es-MX" dirty="0" smtClean="0"/>
                        <a:t>egistro </a:t>
                      </a:r>
                      <a:r>
                        <a:rPr lang="es-MX" dirty="0" smtClean="0"/>
                        <a:t>de </a:t>
                      </a:r>
                      <a:r>
                        <a:rPr lang="es-MX" dirty="0" smtClean="0"/>
                        <a:t>Ventas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Una vez finalizada la Feria hasta 31 de mayo.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Formal  </a:t>
                      </a:r>
                      <a:r>
                        <a:rPr lang="es-PE" dirty="0" smtClean="0"/>
                        <a:t>por </a:t>
                      </a:r>
                      <a:r>
                        <a:rPr lang="es-PE" dirty="0" smtClean="0"/>
                        <a:t>Mesa </a:t>
                      </a:r>
                      <a:r>
                        <a:rPr lang="es-PE" dirty="0" smtClean="0"/>
                        <a:t>de </a:t>
                      </a:r>
                      <a:r>
                        <a:rPr lang="es-PE" dirty="0" smtClean="0"/>
                        <a:t>Partes de la D.Z.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Responsable</a:t>
                      </a:r>
                      <a:r>
                        <a:rPr lang="es-PE" baseline="0" dirty="0" smtClean="0"/>
                        <a:t> de la D.Z.</a:t>
                      </a:r>
                      <a:endParaRPr lang="es-PE" dirty="0"/>
                    </a:p>
                  </a:txBody>
                  <a:tcPr/>
                </a:tc>
              </a:tr>
              <a:tr h="851375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Base de Datos de </a:t>
                      </a:r>
                      <a:r>
                        <a:rPr lang="es-MX" baseline="0" dirty="0" smtClean="0"/>
                        <a:t>(</a:t>
                      </a:r>
                      <a:r>
                        <a:rPr lang="es-MX" dirty="0" smtClean="0"/>
                        <a:t>Formato</a:t>
                      </a:r>
                      <a:r>
                        <a:rPr lang="es-MX" baseline="0" dirty="0" smtClean="0"/>
                        <a:t> de </a:t>
                      </a:r>
                      <a:r>
                        <a:rPr lang="es-MX" baseline="0" dirty="0" err="1" smtClean="0"/>
                        <a:t>excel</a:t>
                      </a:r>
                      <a:r>
                        <a:rPr lang="es-MX" baseline="0" dirty="0" smtClean="0"/>
                        <a:t>)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Una vez finalizada la Feria hasta 31 de mayo.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 </a:t>
                      </a:r>
                      <a:r>
                        <a:rPr lang="es-PE" dirty="0" smtClean="0"/>
                        <a:t>Formal por Mesa</a:t>
                      </a:r>
                      <a:r>
                        <a:rPr lang="es-PE" baseline="0" dirty="0" smtClean="0"/>
                        <a:t> de Partes de la D.Z.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Responsable</a:t>
                      </a:r>
                      <a:r>
                        <a:rPr lang="es-PE" baseline="0" dirty="0" smtClean="0"/>
                        <a:t> de la D.Z.</a:t>
                      </a:r>
                      <a:endParaRPr lang="es-PE" dirty="0" smtClean="0"/>
                    </a:p>
                  </a:txBody>
                  <a:tcPr/>
                </a:tc>
              </a:tr>
              <a:tr h="967078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Registro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smtClean="0"/>
                        <a:t>Fotográfico</a:t>
                      </a:r>
                    </a:p>
                    <a:p>
                      <a:pPr algn="ctr"/>
                      <a:r>
                        <a:rPr lang="es-MX" baseline="0" dirty="0" smtClean="0"/>
                        <a:t>Recortes periodísticos</a:t>
                      </a:r>
                      <a:endParaRPr lang="es-MX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Una vez finalizada la Feria hasta 31 de mayo.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 </a:t>
                      </a:r>
                      <a:r>
                        <a:rPr lang="es-PE" dirty="0" smtClean="0"/>
                        <a:t> Formal por Mesa</a:t>
                      </a:r>
                      <a:r>
                        <a:rPr lang="es-PE" baseline="0" dirty="0" smtClean="0"/>
                        <a:t> de Partes de la D.Z.</a:t>
                      </a:r>
                      <a:endParaRPr lang="es-P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Responsable</a:t>
                      </a:r>
                      <a:r>
                        <a:rPr lang="es-PE" baseline="0" dirty="0" smtClean="0"/>
                        <a:t> de la D.Z.</a:t>
                      </a:r>
                      <a:endParaRPr lang="es-P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PE" dirty="0" smtClean="0"/>
                    </a:p>
                    <a:p>
                      <a:endParaRPr lang="es-PE" dirty="0"/>
                    </a:p>
                  </a:txBody>
                  <a:tcPr/>
                </a:tc>
              </a:tr>
              <a:tr h="676955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Recortes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periodístios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Anexos</a:t>
                      </a:r>
                      <a:r>
                        <a:rPr lang="es-PE" baseline="0" dirty="0" smtClean="0"/>
                        <a:t> del informe de ferias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virtual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Los especialistas de las DZ</a:t>
                      </a:r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6093296"/>
            <a:ext cx="9144000" cy="773200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es-MX" dirty="0" smtClean="0"/>
              <a:t>Ferias-Reglamento y </a:t>
            </a:r>
            <a:r>
              <a:rPr lang="es-MX" dirty="0" smtClean="0"/>
              <a:t>guía </a:t>
            </a:r>
            <a:r>
              <a:rPr lang="es-MX" dirty="0" smtClean="0"/>
              <a:t>para la </a:t>
            </a:r>
            <a:r>
              <a:rPr lang="es-MX" dirty="0" smtClean="0"/>
              <a:t>Organización </a:t>
            </a:r>
            <a:r>
              <a:rPr lang="es-MX" dirty="0" smtClean="0"/>
              <a:t>de Ferias Agropecuarias en el </a:t>
            </a:r>
            <a:r>
              <a:rPr lang="es-MX" dirty="0"/>
              <a:t>á</a:t>
            </a:r>
            <a:r>
              <a:rPr lang="es-MX" dirty="0" smtClean="0"/>
              <a:t>mbito </a:t>
            </a:r>
            <a:r>
              <a:rPr lang="es-MX" dirty="0" smtClean="0"/>
              <a:t>de </a:t>
            </a:r>
            <a:r>
              <a:rPr lang="es-MX" dirty="0" smtClean="0"/>
              <a:t>acción </a:t>
            </a:r>
            <a:r>
              <a:rPr lang="es-MX" dirty="0" smtClean="0"/>
              <a:t>de </a:t>
            </a:r>
            <a:r>
              <a:rPr lang="es-MX" dirty="0" err="1" smtClean="0"/>
              <a:t>Agrorural</a:t>
            </a:r>
            <a:r>
              <a:rPr lang="es-MX" dirty="0" smtClean="0"/>
              <a:t>.</a:t>
            </a:r>
          </a:p>
          <a:p>
            <a:r>
              <a:rPr lang="es-MX" dirty="0" smtClean="0"/>
              <a:t>Directiva </a:t>
            </a:r>
            <a:r>
              <a:rPr lang="es-MX" dirty="0" smtClean="0"/>
              <a:t>para la Organización de las Ferias de la </a:t>
            </a:r>
            <a:r>
              <a:rPr lang="es-MX" dirty="0" smtClean="0"/>
              <a:t>Chacra a la Olla de </a:t>
            </a:r>
            <a:r>
              <a:rPr lang="es-MX" dirty="0" smtClean="0"/>
              <a:t>Agro Rural N° 023-2017</a:t>
            </a:r>
            <a:r>
              <a:rPr lang="es-MX" dirty="0" smtClean="0"/>
              <a:t>.</a:t>
            </a:r>
          </a:p>
          <a:p>
            <a:r>
              <a:rPr lang="es-MX" dirty="0" smtClean="0"/>
              <a:t>Modelo de Presupuesto de la Feria de la Chacra a la Olla.</a:t>
            </a:r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914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PUNTO FOCAL TERRITORIAL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nivel nacional: la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Dirección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Desarrollo Agrario de AGRORURAL, de la Sede Central,  la responsable es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la Señora Claudia Rodríguez, Analista en Promoción y Articulación Comercial, de la Sub Dirección de Acceso a Mercados y Servicios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Rurales, mail  </a:t>
            </a:r>
            <a:r>
              <a:rPr lang="es-MX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crodriguezv@agrorural.gob.pe</a:t>
            </a:r>
            <a:endParaRPr lang="es-P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nivel departamental,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Responsables Zonales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AGRORURAL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especialistas del Programa Presupuestal 121,  ANCASH,  APURIMAC, AREQUIPA, CAJAMARCA, CUSCO, HUÁNUCO, LA LIBERTAD, LIMA, PUNO.  </a:t>
            </a:r>
            <a:endParaRPr lang="es-P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dirty="0"/>
              <a:t>RECOMENDACIONES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Convocar</a:t>
            </a:r>
            <a:r>
              <a:rPr lang="es-MX" dirty="0" smtClean="0"/>
              <a:t> a los Alcaldes y </a:t>
            </a:r>
            <a:r>
              <a:rPr lang="es-MX" dirty="0" smtClean="0"/>
              <a:t>GDE de los municipios </a:t>
            </a:r>
            <a:r>
              <a:rPr lang="es-MX" dirty="0" smtClean="0"/>
              <a:t>en un solo lugar, para  capacitarlos en </a:t>
            </a:r>
            <a:r>
              <a:rPr lang="es-MX" dirty="0" smtClean="0"/>
              <a:t>Cómo Organizar las Ferias de la Chacra a la Olla”. </a:t>
            </a:r>
          </a:p>
          <a:p>
            <a:r>
              <a:rPr lang="es-MX" dirty="0" smtClean="0"/>
              <a:t>Los </a:t>
            </a:r>
            <a:r>
              <a:rPr lang="es-MX" dirty="0" smtClean="0"/>
              <a:t>Informes </a:t>
            </a:r>
            <a:r>
              <a:rPr lang="es-MX" dirty="0" smtClean="0"/>
              <a:t>s</a:t>
            </a:r>
            <a:r>
              <a:rPr lang="es-MX" dirty="0" smtClean="0"/>
              <a:t>e entregan </a:t>
            </a:r>
            <a:r>
              <a:rPr lang="es-MX" dirty="0" smtClean="0"/>
              <a:t>por</a:t>
            </a:r>
            <a:r>
              <a:rPr lang="es-MX" dirty="0" smtClean="0"/>
              <a:t> </a:t>
            </a:r>
            <a:r>
              <a:rPr lang="es-MX" dirty="0" smtClean="0"/>
              <a:t>mesa de partes </a:t>
            </a:r>
            <a:r>
              <a:rPr lang="es-MX" dirty="0"/>
              <a:t>a</a:t>
            </a:r>
            <a:r>
              <a:rPr lang="es-MX" dirty="0" smtClean="0"/>
              <a:t> las Direcciones Zonales. Si además lo envían por correo electrónico es más </a:t>
            </a:r>
            <a:r>
              <a:rPr lang="es-MX" dirty="0" smtClean="0"/>
              <a:t>rápido.</a:t>
            </a:r>
          </a:p>
          <a:p>
            <a:r>
              <a:rPr lang="es-MX" dirty="0" smtClean="0"/>
              <a:t>Si comprometemos a otros actores locales, el impacto social es más satisfactorio.</a:t>
            </a:r>
          </a:p>
          <a:p>
            <a:endParaRPr lang="es-PE" dirty="0"/>
          </a:p>
        </p:txBody>
      </p:sp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7" name="Picture 2" descr="Resultado de imag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0"/>
          <a:stretch>
            <a:fillRect/>
          </a:stretch>
        </p:blipFill>
        <p:spPr bwMode="auto">
          <a:xfrm>
            <a:off x="0" y="0"/>
            <a:ext cx="2203160" cy="145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481</Words>
  <Application>Microsoft Office PowerPoint</Application>
  <PresentationFormat>Presentación en pantalla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TALLER DE FORTALECIMIENTO DE CAPACIDADES PARA COORDINADORES DE ENLACE </vt:lpstr>
      <vt:lpstr>PRODUCTO Productoras/es acceden al mercado local y regional a través de las Ferias de la Chacra a la Olla.  </vt:lpstr>
      <vt:lpstr>ACTIVIDADES</vt:lpstr>
      <vt:lpstr>MEDIOS DE VERIFICACIÓN Y CRONOGRAMA</vt:lpstr>
      <vt:lpstr>MATERIALES DE CONSULTA</vt:lpstr>
      <vt:lpstr>PUNTO FOCAL TERRITORIAL</vt:lpstr>
      <vt:lpstr>Presentación de PowerPoint</vt:lpstr>
      <vt:lpstr>PREGUNTAS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Claudia Rodriguez Verastegui</cp:lastModifiedBy>
  <cp:revision>37</cp:revision>
  <cp:lastPrinted>2018-03-07T17:18:43Z</cp:lastPrinted>
  <dcterms:created xsi:type="dcterms:W3CDTF">2018-02-28T17:44:33Z</dcterms:created>
  <dcterms:modified xsi:type="dcterms:W3CDTF">2018-03-26T21:22:10Z</dcterms:modified>
</cp:coreProperties>
</file>