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70" r:id="rId5"/>
    <p:sldId id="260" r:id="rId6"/>
    <p:sldId id="259" r:id="rId7"/>
    <p:sldId id="264" r:id="rId8"/>
    <p:sldId id="266" r:id="rId9"/>
    <p:sldId id="265" r:id="rId10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us Paucar Nicho" initials="JPN" lastIdx="9" clrIdx="0">
    <p:extLst>
      <p:ext uri="{19B8F6BF-5375-455C-9EA6-DF929625EA0E}">
        <p15:presenceInfo xmlns:p15="http://schemas.microsoft.com/office/powerpoint/2012/main" userId="S-1-5-21-1161133250-923842744-3718985640-48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AAD75E-2124-4DA4-A5AF-CE68AD6BAF35}" type="doc">
      <dgm:prSet loTypeId="urn:microsoft.com/office/officeart/2005/8/layout/hChevron3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s-PE"/>
        </a:p>
      </dgm:t>
    </dgm:pt>
    <dgm:pt modelId="{24A5ED3B-C7BB-47F7-BF58-95D3106D79A6}">
      <dgm:prSet phldrT="[Texto]"/>
      <dgm:spPr/>
      <dgm:t>
        <a:bodyPr/>
        <a:lstStyle/>
        <a:p>
          <a:r>
            <a:rPr lang="es-PE" dirty="0" smtClean="0"/>
            <a:t>Mes 1</a:t>
          </a:r>
          <a:endParaRPr lang="es-PE" dirty="0"/>
        </a:p>
      </dgm:t>
    </dgm:pt>
    <dgm:pt modelId="{125639C3-5400-4CF4-BF19-0B1738C717CA}" type="parTrans" cxnId="{13E12D65-FE33-45F6-9F59-D47D81CE454A}">
      <dgm:prSet/>
      <dgm:spPr/>
      <dgm:t>
        <a:bodyPr/>
        <a:lstStyle/>
        <a:p>
          <a:endParaRPr lang="es-PE"/>
        </a:p>
      </dgm:t>
    </dgm:pt>
    <dgm:pt modelId="{5D8A4AE8-218B-42E7-BCC6-C0223A15A2DA}" type="sibTrans" cxnId="{13E12D65-FE33-45F6-9F59-D47D81CE454A}">
      <dgm:prSet/>
      <dgm:spPr/>
      <dgm:t>
        <a:bodyPr/>
        <a:lstStyle/>
        <a:p>
          <a:endParaRPr lang="es-PE"/>
        </a:p>
      </dgm:t>
    </dgm:pt>
    <dgm:pt modelId="{FFAD883B-D74E-40D0-A2E2-7CF8D2378673}">
      <dgm:prSet phldrT="[Texto]"/>
      <dgm:spPr/>
      <dgm:t>
        <a:bodyPr/>
        <a:lstStyle/>
        <a:p>
          <a:r>
            <a:rPr lang="es-PE" dirty="0" smtClean="0"/>
            <a:t>Mes 2</a:t>
          </a:r>
          <a:endParaRPr lang="es-PE" dirty="0"/>
        </a:p>
      </dgm:t>
    </dgm:pt>
    <dgm:pt modelId="{1F50DE0A-509E-4CDC-930E-7D7CC03A847A}" type="parTrans" cxnId="{A61ED011-74D7-485A-8818-803DA797B768}">
      <dgm:prSet/>
      <dgm:spPr/>
      <dgm:t>
        <a:bodyPr/>
        <a:lstStyle/>
        <a:p>
          <a:endParaRPr lang="es-PE"/>
        </a:p>
      </dgm:t>
    </dgm:pt>
    <dgm:pt modelId="{89C3A679-BB46-44EF-9E2E-B6C5198454A9}" type="sibTrans" cxnId="{A61ED011-74D7-485A-8818-803DA797B768}">
      <dgm:prSet/>
      <dgm:spPr/>
      <dgm:t>
        <a:bodyPr/>
        <a:lstStyle/>
        <a:p>
          <a:endParaRPr lang="es-PE"/>
        </a:p>
      </dgm:t>
    </dgm:pt>
    <dgm:pt modelId="{ADAB0AEE-58A9-4EDA-AA99-CE4C77C0C740}">
      <dgm:prSet phldrT="[Texto]"/>
      <dgm:spPr/>
      <dgm:t>
        <a:bodyPr/>
        <a:lstStyle/>
        <a:p>
          <a:r>
            <a:rPr lang="es-PE" dirty="0" smtClean="0"/>
            <a:t>Mes 3</a:t>
          </a:r>
          <a:endParaRPr lang="es-PE" dirty="0"/>
        </a:p>
      </dgm:t>
    </dgm:pt>
    <dgm:pt modelId="{316D1D0F-5E0A-498B-9EB9-CE81710488F4}" type="parTrans" cxnId="{9BD6E125-1E71-445F-B606-E4063EB0AB8C}">
      <dgm:prSet/>
      <dgm:spPr/>
      <dgm:t>
        <a:bodyPr/>
        <a:lstStyle/>
        <a:p>
          <a:endParaRPr lang="es-PE"/>
        </a:p>
      </dgm:t>
    </dgm:pt>
    <dgm:pt modelId="{824313B0-A307-4CE2-AE57-B56D435E3F3D}" type="sibTrans" cxnId="{9BD6E125-1E71-445F-B606-E4063EB0AB8C}">
      <dgm:prSet/>
      <dgm:spPr/>
      <dgm:t>
        <a:bodyPr/>
        <a:lstStyle/>
        <a:p>
          <a:endParaRPr lang="es-PE"/>
        </a:p>
      </dgm:t>
    </dgm:pt>
    <dgm:pt modelId="{EE0ADFC7-3723-40B7-8835-7152341CC835}">
      <dgm:prSet phldrT="[Texto]"/>
      <dgm:spPr/>
      <dgm:t>
        <a:bodyPr/>
        <a:lstStyle/>
        <a:p>
          <a:r>
            <a:rPr lang="es-PE" dirty="0" smtClean="0"/>
            <a:t>Mes 4</a:t>
          </a:r>
          <a:endParaRPr lang="es-PE" dirty="0"/>
        </a:p>
      </dgm:t>
    </dgm:pt>
    <dgm:pt modelId="{0FCC41C6-1FF1-4218-A5DA-833CBC2E057A}" type="parTrans" cxnId="{4B4224F1-AA26-4227-B19F-7BA155BB1C44}">
      <dgm:prSet/>
      <dgm:spPr/>
      <dgm:t>
        <a:bodyPr/>
        <a:lstStyle/>
        <a:p>
          <a:endParaRPr lang="es-PE"/>
        </a:p>
      </dgm:t>
    </dgm:pt>
    <dgm:pt modelId="{4573A56D-975C-4D1E-A1EF-2F702A018177}" type="sibTrans" cxnId="{4B4224F1-AA26-4227-B19F-7BA155BB1C44}">
      <dgm:prSet/>
      <dgm:spPr/>
      <dgm:t>
        <a:bodyPr/>
        <a:lstStyle/>
        <a:p>
          <a:endParaRPr lang="es-PE"/>
        </a:p>
      </dgm:t>
    </dgm:pt>
    <dgm:pt modelId="{7D2C1BBD-8B78-448F-A3A2-93150017C4DC}">
      <dgm:prSet phldrT="[Texto]"/>
      <dgm:spPr/>
      <dgm:t>
        <a:bodyPr/>
        <a:lstStyle/>
        <a:p>
          <a:r>
            <a:rPr lang="es-PE" dirty="0" smtClean="0"/>
            <a:t>Mes 5</a:t>
          </a:r>
          <a:endParaRPr lang="es-PE" dirty="0"/>
        </a:p>
      </dgm:t>
    </dgm:pt>
    <dgm:pt modelId="{872E4F1D-AF93-424C-87CF-43877F602F51}" type="parTrans" cxnId="{F2321EAF-1881-4042-8084-1157DF225C78}">
      <dgm:prSet/>
      <dgm:spPr/>
      <dgm:t>
        <a:bodyPr/>
        <a:lstStyle/>
        <a:p>
          <a:endParaRPr lang="es-PE"/>
        </a:p>
      </dgm:t>
    </dgm:pt>
    <dgm:pt modelId="{C113F996-8F6F-4A8A-A6F2-C0FE90CA8E23}" type="sibTrans" cxnId="{F2321EAF-1881-4042-8084-1157DF225C78}">
      <dgm:prSet/>
      <dgm:spPr/>
      <dgm:t>
        <a:bodyPr/>
        <a:lstStyle/>
        <a:p>
          <a:endParaRPr lang="es-PE"/>
        </a:p>
      </dgm:t>
    </dgm:pt>
    <dgm:pt modelId="{A3326EEA-85A4-4C03-8988-9F5B129E29C4}">
      <dgm:prSet phldrT="[Texto]"/>
      <dgm:spPr/>
      <dgm:t>
        <a:bodyPr/>
        <a:lstStyle/>
        <a:p>
          <a:r>
            <a:rPr lang="es-PE" dirty="0" smtClean="0"/>
            <a:t>Mes 6</a:t>
          </a:r>
          <a:endParaRPr lang="es-PE" dirty="0"/>
        </a:p>
      </dgm:t>
    </dgm:pt>
    <dgm:pt modelId="{CB90AA36-4BC2-4551-931B-171845A0D08C}" type="parTrans" cxnId="{476564F3-DCAB-4C39-9213-5D75B19F6D4E}">
      <dgm:prSet/>
      <dgm:spPr/>
      <dgm:t>
        <a:bodyPr/>
        <a:lstStyle/>
        <a:p>
          <a:endParaRPr lang="es-PE"/>
        </a:p>
      </dgm:t>
    </dgm:pt>
    <dgm:pt modelId="{C458C14F-1E4F-47FA-A2A3-753999BBA8E8}" type="sibTrans" cxnId="{476564F3-DCAB-4C39-9213-5D75B19F6D4E}">
      <dgm:prSet/>
      <dgm:spPr/>
      <dgm:t>
        <a:bodyPr/>
        <a:lstStyle/>
        <a:p>
          <a:endParaRPr lang="es-PE"/>
        </a:p>
      </dgm:t>
    </dgm:pt>
    <dgm:pt modelId="{A4DA72B0-1A00-4043-AF4D-22297D76C0A1}">
      <dgm:prSet phldrT="[Texto]"/>
      <dgm:spPr/>
      <dgm:t>
        <a:bodyPr/>
        <a:lstStyle/>
        <a:p>
          <a:r>
            <a:rPr lang="es-PE" dirty="0" smtClean="0"/>
            <a:t>Mes 7</a:t>
          </a:r>
          <a:endParaRPr lang="es-PE" dirty="0"/>
        </a:p>
      </dgm:t>
    </dgm:pt>
    <dgm:pt modelId="{40CED201-86A1-459A-B00F-EAA2F4F83C58}" type="parTrans" cxnId="{7D24925C-2427-4CD8-8265-8F00760D73F3}">
      <dgm:prSet/>
      <dgm:spPr/>
      <dgm:t>
        <a:bodyPr/>
        <a:lstStyle/>
        <a:p>
          <a:endParaRPr lang="es-PE"/>
        </a:p>
      </dgm:t>
    </dgm:pt>
    <dgm:pt modelId="{25E642DB-0389-4CEA-825C-8251B0E5112A}" type="sibTrans" cxnId="{7D24925C-2427-4CD8-8265-8F00760D73F3}">
      <dgm:prSet/>
      <dgm:spPr/>
      <dgm:t>
        <a:bodyPr/>
        <a:lstStyle/>
        <a:p>
          <a:endParaRPr lang="es-PE"/>
        </a:p>
      </dgm:t>
    </dgm:pt>
    <dgm:pt modelId="{70C14CA1-4F3B-43CB-A4FA-D4E7F68A3FCA}">
      <dgm:prSet phldrT="[Texto]"/>
      <dgm:spPr/>
      <dgm:t>
        <a:bodyPr/>
        <a:lstStyle/>
        <a:p>
          <a:r>
            <a:rPr lang="es-PE" dirty="0" smtClean="0"/>
            <a:t>Mes 8</a:t>
          </a:r>
          <a:endParaRPr lang="es-PE" dirty="0"/>
        </a:p>
      </dgm:t>
    </dgm:pt>
    <dgm:pt modelId="{6CAC79F4-13BB-4F80-99AE-7C6073BC0927}" type="parTrans" cxnId="{68313BA5-1754-4B92-AA71-0DCBC24B026D}">
      <dgm:prSet/>
      <dgm:spPr/>
      <dgm:t>
        <a:bodyPr/>
        <a:lstStyle/>
        <a:p>
          <a:endParaRPr lang="es-PE"/>
        </a:p>
      </dgm:t>
    </dgm:pt>
    <dgm:pt modelId="{30AEAA25-F1A7-4EBF-B1CF-7B5485DDA394}" type="sibTrans" cxnId="{68313BA5-1754-4B92-AA71-0DCBC24B026D}">
      <dgm:prSet/>
      <dgm:spPr/>
      <dgm:t>
        <a:bodyPr/>
        <a:lstStyle/>
        <a:p>
          <a:endParaRPr lang="es-PE"/>
        </a:p>
      </dgm:t>
    </dgm:pt>
    <dgm:pt modelId="{438E37F2-3F4D-4EA6-8400-673113AF3187}">
      <dgm:prSet phldrT="[Texto]"/>
      <dgm:spPr/>
      <dgm:t>
        <a:bodyPr/>
        <a:lstStyle/>
        <a:p>
          <a:r>
            <a:rPr lang="es-PE" dirty="0" smtClean="0"/>
            <a:t>Mes 9</a:t>
          </a:r>
          <a:endParaRPr lang="es-PE" dirty="0"/>
        </a:p>
      </dgm:t>
    </dgm:pt>
    <dgm:pt modelId="{A0766C82-0557-44A2-80D9-A47EF65EA04E}" type="parTrans" cxnId="{BD11582A-E9BB-4DC9-BCD2-09609E87957D}">
      <dgm:prSet/>
      <dgm:spPr/>
      <dgm:t>
        <a:bodyPr/>
        <a:lstStyle/>
        <a:p>
          <a:endParaRPr lang="es-PE"/>
        </a:p>
      </dgm:t>
    </dgm:pt>
    <dgm:pt modelId="{DC1B719B-07BA-425F-8502-7309996525B6}" type="sibTrans" cxnId="{BD11582A-E9BB-4DC9-BCD2-09609E87957D}">
      <dgm:prSet/>
      <dgm:spPr/>
      <dgm:t>
        <a:bodyPr/>
        <a:lstStyle/>
        <a:p>
          <a:endParaRPr lang="es-PE"/>
        </a:p>
      </dgm:t>
    </dgm:pt>
    <dgm:pt modelId="{52F48679-FC93-4C09-9630-9CE73A88B977}">
      <dgm:prSet phldrT="[Texto]"/>
      <dgm:spPr/>
      <dgm:t>
        <a:bodyPr/>
        <a:lstStyle/>
        <a:p>
          <a:r>
            <a:rPr lang="es-PE" dirty="0" smtClean="0"/>
            <a:t>Mes 10</a:t>
          </a:r>
          <a:endParaRPr lang="es-PE" dirty="0"/>
        </a:p>
      </dgm:t>
    </dgm:pt>
    <dgm:pt modelId="{28CF3234-CB87-47C8-9036-F792ADEAACAC}" type="parTrans" cxnId="{8FF1E394-AAB3-4A85-8EA7-57AAF470AC49}">
      <dgm:prSet/>
      <dgm:spPr/>
      <dgm:t>
        <a:bodyPr/>
        <a:lstStyle/>
        <a:p>
          <a:endParaRPr lang="es-PE"/>
        </a:p>
      </dgm:t>
    </dgm:pt>
    <dgm:pt modelId="{ED454C5F-8386-4B41-9D93-2BF139BA2EEF}" type="sibTrans" cxnId="{8FF1E394-AAB3-4A85-8EA7-57AAF470AC49}">
      <dgm:prSet/>
      <dgm:spPr/>
      <dgm:t>
        <a:bodyPr/>
        <a:lstStyle/>
        <a:p>
          <a:endParaRPr lang="es-PE"/>
        </a:p>
      </dgm:t>
    </dgm:pt>
    <dgm:pt modelId="{71A6558C-CDEA-4684-B94C-DF2903B55275}">
      <dgm:prSet phldrT="[Texto]"/>
      <dgm:spPr/>
      <dgm:t>
        <a:bodyPr/>
        <a:lstStyle/>
        <a:p>
          <a:r>
            <a:rPr lang="es-PE" dirty="0" smtClean="0"/>
            <a:t>Mes 11</a:t>
          </a:r>
          <a:endParaRPr lang="es-PE" dirty="0"/>
        </a:p>
      </dgm:t>
    </dgm:pt>
    <dgm:pt modelId="{9C5FBAE1-967C-4524-A8F0-E9EF2F0E4243}" type="parTrans" cxnId="{6C3A57CF-A490-49BB-B4B1-26B196502781}">
      <dgm:prSet/>
      <dgm:spPr/>
      <dgm:t>
        <a:bodyPr/>
        <a:lstStyle/>
        <a:p>
          <a:endParaRPr lang="es-PE"/>
        </a:p>
      </dgm:t>
    </dgm:pt>
    <dgm:pt modelId="{541C8877-61A3-4A88-B5BF-AD51CE41A506}" type="sibTrans" cxnId="{6C3A57CF-A490-49BB-B4B1-26B196502781}">
      <dgm:prSet/>
      <dgm:spPr/>
      <dgm:t>
        <a:bodyPr/>
        <a:lstStyle/>
        <a:p>
          <a:endParaRPr lang="es-PE"/>
        </a:p>
      </dgm:t>
    </dgm:pt>
    <dgm:pt modelId="{D38D507B-BF65-4236-ABAD-F10AF8FC7C9C}">
      <dgm:prSet phldrT="[Texto]"/>
      <dgm:spPr/>
      <dgm:t>
        <a:bodyPr/>
        <a:lstStyle/>
        <a:p>
          <a:r>
            <a:rPr lang="es-PE" dirty="0" smtClean="0"/>
            <a:t>Mes 12</a:t>
          </a:r>
          <a:endParaRPr lang="es-PE" dirty="0"/>
        </a:p>
      </dgm:t>
    </dgm:pt>
    <dgm:pt modelId="{72BE3853-75B4-4904-B3A6-FDFC5511F038}" type="parTrans" cxnId="{F7262EE6-E327-4761-A7DB-3CACA1EACF0D}">
      <dgm:prSet/>
      <dgm:spPr/>
      <dgm:t>
        <a:bodyPr/>
        <a:lstStyle/>
        <a:p>
          <a:endParaRPr lang="es-PE"/>
        </a:p>
      </dgm:t>
    </dgm:pt>
    <dgm:pt modelId="{2FEE34FC-1EB1-4191-B3CD-D0650824FEE7}" type="sibTrans" cxnId="{F7262EE6-E327-4761-A7DB-3CACA1EACF0D}">
      <dgm:prSet/>
      <dgm:spPr/>
      <dgm:t>
        <a:bodyPr/>
        <a:lstStyle/>
        <a:p>
          <a:endParaRPr lang="es-PE"/>
        </a:p>
      </dgm:t>
    </dgm:pt>
    <dgm:pt modelId="{174CB617-288F-4DDC-8A4C-34CE48EE879B}" type="pres">
      <dgm:prSet presAssocID="{FFAAD75E-2124-4DA4-A5AF-CE68AD6BAF3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8FDAF1CA-8DD0-4435-890D-0030A34141F1}" type="pres">
      <dgm:prSet presAssocID="{24A5ED3B-C7BB-47F7-BF58-95D3106D79A6}" presName="parTxOnly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170DEABB-6AA4-4CCD-9292-63E2D366ED1F}" type="pres">
      <dgm:prSet presAssocID="{5D8A4AE8-218B-42E7-BCC6-C0223A15A2DA}" presName="parSpace" presStyleCnt="0"/>
      <dgm:spPr/>
      <dgm:t>
        <a:bodyPr/>
        <a:lstStyle/>
        <a:p>
          <a:endParaRPr lang="es-PE"/>
        </a:p>
      </dgm:t>
    </dgm:pt>
    <dgm:pt modelId="{C5C8A67D-8BB9-4168-8759-D507D1125540}" type="pres">
      <dgm:prSet presAssocID="{FFAD883B-D74E-40D0-A2E2-7CF8D2378673}" presName="parTxOnly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91F9F24C-6F11-480C-BFBF-41FFB6E279FD}" type="pres">
      <dgm:prSet presAssocID="{89C3A679-BB46-44EF-9E2E-B6C5198454A9}" presName="parSpace" presStyleCnt="0"/>
      <dgm:spPr/>
      <dgm:t>
        <a:bodyPr/>
        <a:lstStyle/>
        <a:p>
          <a:endParaRPr lang="es-PE"/>
        </a:p>
      </dgm:t>
    </dgm:pt>
    <dgm:pt modelId="{488346F2-1C6C-4546-B45E-725F2266B093}" type="pres">
      <dgm:prSet presAssocID="{ADAB0AEE-58A9-4EDA-AA99-CE4C77C0C740}" presName="parTxOnly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91912733-F02E-4E95-835D-A94B4217A8AA}" type="pres">
      <dgm:prSet presAssocID="{824313B0-A307-4CE2-AE57-B56D435E3F3D}" presName="parSpace" presStyleCnt="0"/>
      <dgm:spPr/>
      <dgm:t>
        <a:bodyPr/>
        <a:lstStyle/>
        <a:p>
          <a:endParaRPr lang="es-PE"/>
        </a:p>
      </dgm:t>
    </dgm:pt>
    <dgm:pt modelId="{9EDF613D-9A4B-448E-8CE8-D36448E1D62F}" type="pres">
      <dgm:prSet presAssocID="{EE0ADFC7-3723-40B7-8835-7152341CC835}" presName="parTxOnly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F931F423-9467-4122-A452-207A822EF50E}" type="pres">
      <dgm:prSet presAssocID="{4573A56D-975C-4D1E-A1EF-2F702A018177}" presName="parSpace" presStyleCnt="0"/>
      <dgm:spPr/>
      <dgm:t>
        <a:bodyPr/>
        <a:lstStyle/>
        <a:p>
          <a:endParaRPr lang="es-PE"/>
        </a:p>
      </dgm:t>
    </dgm:pt>
    <dgm:pt modelId="{3EBD20D2-0D53-4297-8CAA-B7EBABDC436E}" type="pres">
      <dgm:prSet presAssocID="{7D2C1BBD-8B78-448F-A3A2-93150017C4DC}" presName="parTxOnly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52E78B52-4D91-4723-84CA-BDD8D08FBE35}" type="pres">
      <dgm:prSet presAssocID="{C113F996-8F6F-4A8A-A6F2-C0FE90CA8E23}" presName="parSpace" presStyleCnt="0"/>
      <dgm:spPr/>
      <dgm:t>
        <a:bodyPr/>
        <a:lstStyle/>
        <a:p>
          <a:endParaRPr lang="es-PE"/>
        </a:p>
      </dgm:t>
    </dgm:pt>
    <dgm:pt modelId="{66FBC13F-E7E7-4133-B66D-BD4C10DEE527}" type="pres">
      <dgm:prSet presAssocID="{A3326EEA-85A4-4C03-8988-9F5B129E29C4}" presName="parTxOnly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B965C13E-1914-4CCD-8BF8-C3DA195B4B47}" type="pres">
      <dgm:prSet presAssocID="{C458C14F-1E4F-47FA-A2A3-753999BBA8E8}" presName="parSpace" presStyleCnt="0"/>
      <dgm:spPr/>
      <dgm:t>
        <a:bodyPr/>
        <a:lstStyle/>
        <a:p>
          <a:endParaRPr lang="es-PE"/>
        </a:p>
      </dgm:t>
    </dgm:pt>
    <dgm:pt modelId="{8586E15E-5524-4331-8CC1-8F17CDF2F5CD}" type="pres">
      <dgm:prSet presAssocID="{A4DA72B0-1A00-4043-AF4D-22297D76C0A1}" presName="parTxOnly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BF7A3E36-14BF-43AD-A804-C7ACF8BF83C3}" type="pres">
      <dgm:prSet presAssocID="{25E642DB-0389-4CEA-825C-8251B0E5112A}" presName="parSpace" presStyleCnt="0"/>
      <dgm:spPr/>
      <dgm:t>
        <a:bodyPr/>
        <a:lstStyle/>
        <a:p>
          <a:endParaRPr lang="es-PE"/>
        </a:p>
      </dgm:t>
    </dgm:pt>
    <dgm:pt modelId="{915C453D-5B89-4BC4-8C7A-80104B565EE5}" type="pres">
      <dgm:prSet presAssocID="{70C14CA1-4F3B-43CB-A4FA-D4E7F68A3FCA}" presName="parTxOnly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74F029B6-18B2-49FF-B974-F1670CF503A6}" type="pres">
      <dgm:prSet presAssocID="{30AEAA25-F1A7-4EBF-B1CF-7B5485DDA394}" presName="parSpace" presStyleCnt="0"/>
      <dgm:spPr/>
      <dgm:t>
        <a:bodyPr/>
        <a:lstStyle/>
        <a:p>
          <a:endParaRPr lang="es-PE"/>
        </a:p>
      </dgm:t>
    </dgm:pt>
    <dgm:pt modelId="{E2160B7D-A450-41BC-96B8-0B7BB35AF9B8}" type="pres">
      <dgm:prSet presAssocID="{438E37F2-3F4D-4EA6-8400-673113AF3187}" presName="parTxOnly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4FA47F39-43E4-4159-93D9-E548C182F8D1}" type="pres">
      <dgm:prSet presAssocID="{DC1B719B-07BA-425F-8502-7309996525B6}" presName="parSpace" presStyleCnt="0"/>
      <dgm:spPr/>
      <dgm:t>
        <a:bodyPr/>
        <a:lstStyle/>
        <a:p>
          <a:endParaRPr lang="es-PE"/>
        </a:p>
      </dgm:t>
    </dgm:pt>
    <dgm:pt modelId="{6D47BF34-D4EE-44C9-BE34-227B819268D7}" type="pres">
      <dgm:prSet presAssocID="{52F48679-FC93-4C09-9630-9CE73A88B977}" presName="parTxOnly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9CA5B4F9-B404-4F3D-B28B-0A6736563502}" type="pres">
      <dgm:prSet presAssocID="{ED454C5F-8386-4B41-9D93-2BF139BA2EEF}" presName="parSpace" presStyleCnt="0"/>
      <dgm:spPr/>
      <dgm:t>
        <a:bodyPr/>
        <a:lstStyle/>
        <a:p>
          <a:endParaRPr lang="es-PE"/>
        </a:p>
      </dgm:t>
    </dgm:pt>
    <dgm:pt modelId="{68A92B6A-CA54-4D02-A297-00B96656E2C6}" type="pres">
      <dgm:prSet presAssocID="{71A6558C-CDEA-4684-B94C-DF2903B55275}" presName="parTxOnly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D45E5FF9-A613-4A65-8E17-53B485BA9066}" type="pres">
      <dgm:prSet presAssocID="{541C8877-61A3-4A88-B5BF-AD51CE41A506}" presName="parSpace" presStyleCnt="0"/>
      <dgm:spPr/>
      <dgm:t>
        <a:bodyPr/>
        <a:lstStyle/>
        <a:p>
          <a:endParaRPr lang="es-PE"/>
        </a:p>
      </dgm:t>
    </dgm:pt>
    <dgm:pt modelId="{C08D6531-E467-41E1-BEDA-6F2414105701}" type="pres">
      <dgm:prSet presAssocID="{D38D507B-BF65-4236-ABAD-F10AF8FC7C9C}" presName="parTxOnly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BD11582A-E9BB-4DC9-BCD2-09609E87957D}" srcId="{FFAAD75E-2124-4DA4-A5AF-CE68AD6BAF35}" destId="{438E37F2-3F4D-4EA6-8400-673113AF3187}" srcOrd="8" destOrd="0" parTransId="{A0766C82-0557-44A2-80D9-A47EF65EA04E}" sibTransId="{DC1B719B-07BA-425F-8502-7309996525B6}"/>
    <dgm:cxn modelId="{B96B4454-1D60-45BC-AEEF-246705657619}" type="presOf" srcId="{D38D507B-BF65-4236-ABAD-F10AF8FC7C9C}" destId="{C08D6531-E467-41E1-BEDA-6F2414105701}" srcOrd="0" destOrd="0" presId="urn:microsoft.com/office/officeart/2005/8/layout/hChevron3"/>
    <dgm:cxn modelId="{44CA0237-5260-4911-A5C0-7BD43981B728}" type="presOf" srcId="{FFAD883B-D74E-40D0-A2E2-7CF8D2378673}" destId="{C5C8A67D-8BB9-4168-8759-D507D1125540}" srcOrd="0" destOrd="0" presId="urn:microsoft.com/office/officeart/2005/8/layout/hChevron3"/>
    <dgm:cxn modelId="{68313BA5-1754-4B92-AA71-0DCBC24B026D}" srcId="{FFAAD75E-2124-4DA4-A5AF-CE68AD6BAF35}" destId="{70C14CA1-4F3B-43CB-A4FA-D4E7F68A3FCA}" srcOrd="7" destOrd="0" parTransId="{6CAC79F4-13BB-4F80-99AE-7C6073BC0927}" sibTransId="{30AEAA25-F1A7-4EBF-B1CF-7B5485DDA394}"/>
    <dgm:cxn modelId="{A61ED011-74D7-485A-8818-803DA797B768}" srcId="{FFAAD75E-2124-4DA4-A5AF-CE68AD6BAF35}" destId="{FFAD883B-D74E-40D0-A2E2-7CF8D2378673}" srcOrd="1" destOrd="0" parTransId="{1F50DE0A-509E-4CDC-930E-7D7CC03A847A}" sibTransId="{89C3A679-BB46-44EF-9E2E-B6C5198454A9}"/>
    <dgm:cxn modelId="{0F4D44F5-BB45-49A5-8174-7CADF6401607}" type="presOf" srcId="{ADAB0AEE-58A9-4EDA-AA99-CE4C77C0C740}" destId="{488346F2-1C6C-4546-B45E-725F2266B093}" srcOrd="0" destOrd="0" presId="urn:microsoft.com/office/officeart/2005/8/layout/hChevron3"/>
    <dgm:cxn modelId="{5A090018-0504-4F82-9F8A-27292F408EEB}" type="presOf" srcId="{52F48679-FC93-4C09-9630-9CE73A88B977}" destId="{6D47BF34-D4EE-44C9-BE34-227B819268D7}" srcOrd="0" destOrd="0" presId="urn:microsoft.com/office/officeart/2005/8/layout/hChevron3"/>
    <dgm:cxn modelId="{4B4224F1-AA26-4227-B19F-7BA155BB1C44}" srcId="{FFAAD75E-2124-4DA4-A5AF-CE68AD6BAF35}" destId="{EE0ADFC7-3723-40B7-8835-7152341CC835}" srcOrd="3" destOrd="0" parTransId="{0FCC41C6-1FF1-4218-A5DA-833CBC2E057A}" sibTransId="{4573A56D-975C-4D1E-A1EF-2F702A018177}"/>
    <dgm:cxn modelId="{476564F3-DCAB-4C39-9213-5D75B19F6D4E}" srcId="{FFAAD75E-2124-4DA4-A5AF-CE68AD6BAF35}" destId="{A3326EEA-85A4-4C03-8988-9F5B129E29C4}" srcOrd="5" destOrd="0" parTransId="{CB90AA36-4BC2-4551-931B-171845A0D08C}" sibTransId="{C458C14F-1E4F-47FA-A2A3-753999BBA8E8}"/>
    <dgm:cxn modelId="{6C3A57CF-A490-49BB-B4B1-26B196502781}" srcId="{FFAAD75E-2124-4DA4-A5AF-CE68AD6BAF35}" destId="{71A6558C-CDEA-4684-B94C-DF2903B55275}" srcOrd="10" destOrd="0" parTransId="{9C5FBAE1-967C-4524-A8F0-E9EF2F0E4243}" sibTransId="{541C8877-61A3-4A88-B5BF-AD51CE41A506}"/>
    <dgm:cxn modelId="{CC37487B-DAAB-4C93-B584-466DC22C7EF3}" type="presOf" srcId="{71A6558C-CDEA-4684-B94C-DF2903B55275}" destId="{68A92B6A-CA54-4D02-A297-00B96656E2C6}" srcOrd="0" destOrd="0" presId="urn:microsoft.com/office/officeart/2005/8/layout/hChevron3"/>
    <dgm:cxn modelId="{7D24925C-2427-4CD8-8265-8F00760D73F3}" srcId="{FFAAD75E-2124-4DA4-A5AF-CE68AD6BAF35}" destId="{A4DA72B0-1A00-4043-AF4D-22297D76C0A1}" srcOrd="6" destOrd="0" parTransId="{40CED201-86A1-459A-B00F-EAA2F4F83C58}" sibTransId="{25E642DB-0389-4CEA-825C-8251B0E5112A}"/>
    <dgm:cxn modelId="{F2321EAF-1881-4042-8084-1157DF225C78}" srcId="{FFAAD75E-2124-4DA4-A5AF-CE68AD6BAF35}" destId="{7D2C1BBD-8B78-448F-A3A2-93150017C4DC}" srcOrd="4" destOrd="0" parTransId="{872E4F1D-AF93-424C-87CF-43877F602F51}" sibTransId="{C113F996-8F6F-4A8A-A6F2-C0FE90CA8E23}"/>
    <dgm:cxn modelId="{9BD6E125-1E71-445F-B606-E4063EB0AB8C}" srcId="{FFAAD75E-2124-4DA4-A5AF-CE68AD6BAF35}" destId="{ADAB0AEE-58A9-4EDA-AA99-CE4C77C0C740}" srcOrd="2" destOrd="0" parTransId="{316D1D0F-5E0A-498B-9EB9-CE81710488F4}" sibTransId="{824313B0-A307-4CE2-AE57-B56D435E3F3D}"/>
    <dgm:cxn modelId="{F7262EE6-E327-4761-A7DB-3CACA1EACF0D}" srcId="{FFAAD75E-2124-4DA4-A5AF-CE68AD6BAF35}" destId="{D38D507B-BF65-4236-ABAD-F10AF8FC7C9C}" srcOrd="11" destOrd="0" parTransId="{72BE3853-75B4-4904-B3A6-FDFC5511F038}" sibTransId="{2FEE34FC-1EB1-4191-B3CD-D0650824FEE7}"/>
    <dgm:cxn modelId="{8FF1E394-AAB3-4A85-8EA7-57AAF470AC49}" srcId="{FFAAD75E-2124-4DA4-A5AF-CE68AD6BAF35}" destId="{52F48679-FC93-4C09-9630-9CE73A88B977}" srcOrd="9" destOrd="0" parTransId="{28CF3234-CB87-47C8-9036-F792ADEAACAC}" sibTransId="{ED454C5F-8386-4B41-9D93-2BF139BA2EEF}"/>
    <dgm:cxn modelId="{A889D21E-0D52-4D66-AC86-1A3B1DA104C5}" type="presOf" srcId="{7D2C1BBD-8B78-448F-A3A2-93150017C4DC}" destId="{3EBD20D2-0D53-4297-8CAA-B7EBABDC436E}" srcOrd="0" destOrd="0" presId="urn:microsoft.com/office/officeart/2005/8/layout/hChevron3"/>
    <dgm:cxn modelId="{9864B602-9976-44A9-B45D-2519AB3B356B}" type="presOf" srcId="{24A5ED3B-C7BB-47F7-BF58-95D3106D79A6}" destId="{8FDAF1CA-8DD0-4435-890D-0030A34141F1}" srcOrd="0" destOrd="0" presId="urn:microsoft.com/office/officeart/2005/8/layout/hChevron3"/>
    <dgm:cxn modelId="{D937AE7A-75FC-424A-8A4F-AED97C47E3F0}" type="presOf" srcId="{438E37F2-3F4D-4EA6-8400-673113AF3187}" destId="{E2160B7D-A450-41BC-96B8-0B7BB35AF9B8}" srcOrd="0" destOrd="0" presId="urn:microsoft.com/office/officeart/2005/8/layout/hChevron3"/>
    <dgm:cxn modelId="{13E12D65-FE33-45F6-9F59-D47D81CE454A}" srcId="{FFAAD75E-2124-4DA4-A5AF-CE68AD6BAF35}" destId="{24A5ED3B-C7BB-47F7-BF58-95D3106D79A6}" srcOrd="0" destOrd="0" parTransId="{125639C3-5400-4CF4-BF19-0B1738C717CA}" sibTransId="{5D8A4AE8-218B-42E7-BCC6-C0223A15A2DA}"/>
    <dgm:cxn modelId="{9A33773C-F2FA-4D94-B520-6DEB24848D82}" type="presOf" srcId="{EE0ADFC7-3723-40B7-8835-7152341CC835}" destId="{9EDF613D-9A4B-448E-8CE8-D36448E1D62F}" srcOrd="0" destOrd="0" presId="urn:microsoft.com/office/officeart/2005/8/layout/hChevron3"/>
    <dgm:cxn modelId="{2A44F988-65CA-491E-A39E-73F24021BF8B}" type="presOf" srcId="{70C14CA1-4F3B-43CB-A4FA-D4E7F68A3FCA}" destId="{915C453D-5B89-4BC4-8C7A-80104B565EE5}" srcOrd="0" destOrd="0" presId="urn:microsoft.com/office/officeart/2005/8/layout/hChevron3"/>
    <dgm:cxn modelId="{D57C5CD3-F7D5-446D-91ED-B180C7EC8145}" type="presOf" srcId="{A4DA72B0-1A00-4043-AF4D-22297D76C0A1}" destId="{8586E15E-5524-4331-8CC1-8F17CDF2F5CD}" srcOrd="0" destOrd="0" presId="urn:microsoft.com/office/officeart/2005/8/layout/hChevron3"/>
    <dgm:cxn modelId="{E490C295-6046-40C0-B968-A1ECAB8C8B02}" type="presOf" srcId="{FFAAD75E-2124-4DA4-A5AF-CE68AD6BAF35}" destId="{174CB617-288F-4DDC-8A4C-34CE48EE879B}" srcOrd="0" destOrd="0" presId="urn:microsoft.com/office/officeart/2005/8/layout/hChevron3"/>
    <dgm:cxn modelId="{B9902798-7BD3-4E4D-AAC8-E1CE7007708E}" type="presOf" srcId="{A3326EEA-85A4-4C03-8988-9F5B129E29C4}" destId="{66FBC13F-E7E7-4133-B66D-BD4C10DEE527}" srcOrd="0" destOrd="0" presId="urn:microsoft.com/office/officeart/2005/8/layout/hChevron3"/>
    <dgm:cxn modelId="{0054B8D1-C019-4602-8F57-8661A260302D}" type="presParOf" srcId="{174CB617-288F-4DDC-8A4C-34CE48EE879B}" destId="{8FDAF1CA-8DD0-4435-890D-0030A34141F1}" srcOrd="0" destOrd="0" presId="urn:microsoft.com/office/officeart/2005/8/layout/hChevron3"/>
    <dgm:cxn modelId="{3A3170A6-0EEF-477F-94EE-3827F56C7C4C}" type="presParOf" srcId="{174CB617-288F-4DDC-8A4C-34CE48EE879B}" destId="{170DEABB-6AA4-4CCD-9292-63E2D366ED1F}" srcOrd="1" destOrd="0" presId="urn:microsoft.com/office/officeart/2005/8/layout/hChevron3"/>
    <dgm:cxn modelId="{007B2BDB-5FF7-44DA-8793-B9A4CC9F06E6}" type="presParOf" srcId="{174CB617-288F-4DDC-8A4C-34CE48EE879B}" destId="{C5C8A67D-8BB9-4168-8759-D507D1125540}" srcOrd="2" destOrd="0" presId="urn:microsoft.com/office/officeart/2005/8/layout/hChevron3"/>
    <dgm:cxn modelId="{0BBFBCDC-C235-4B39-AB2D-09817041B90A}" type="presParOf" srcId="{174CB617-288F-4DDC-8A4C-34CE48EE879B}" destId="{91F9F24C-6F11-480C-BFBF-41FFB6E279FD}" srcOrd="3" destOrd="0" presId="urn:microsoft.com/office/officeart/2005/8/layout/hChevron3"/>
    <dgm:cxn modelId="{A4A5118E-E3CC-4DFD-AD93-057DE1551BD7}" type="presParOf" srcId="{174CB617-288F-4DDC-8A4C-34CE48EE879B}" destId="{488346F2-1C6C-4546-B45E-725F2266B093}" srcOrd="4" destOrd="0" presId="urn:microsoft.com/office/officeart/2005/8/layout/hChevron3"/>
    <dgm:cxn modelId="{A2FB1901-F1FE-47F2-9D88-AC63DBB7A313}" type="presParOf" srcId="{174CB617-288F-4DDC-8A4C-34CE48EE879B}" destId="{91912733-F02E-4E95-835D-A94B4217A8AA}" srcOrd="5" destOrd="0" presId="urn:microsoft.com/office/officeart/2005/8/layout/hChevron3"/>
    <dgm:cxn modelId="{38690179-788D-441D-BF4F-00232CEB46D5}" type="presParOf" srcId="{174CB617-288F-4DDC-8A4C-34CE48EE879B}" destId="{9EDF613D-9A4B-448E-8CE8-D36448E1D62F}" srcOrd="6" destOrd="0" presId="urn:microsoft.com/office/officeart/2005/8/layout/hChevron3"/>
    <dgm:cxn modelId="{F7FFCA66-CFF6-4092-A7DF-CE3894A8B8FC}" type="presParOf" srcId="{174CB617-288F-4DDC-8A4C-34CE48EE879B}" destId="{F931F423-9467-4122-A452-207A822EF50E}" srcOrd="7" destOrd="0" presId="urn:microsoft.com/office/officeart/2005/8/layout/hChevron3"/>
    <dgm:cxn modelId="{124D0E53-982D-499A-995D-5D85BD6B06C0}" type="presParOf" srcId="{174CB617-288F-4DDC-8A4C-34CE48EE879B}" destId="{3EBD20D2-0D53-4297-8CAA-B7EBABDC436E}" srcOrd="8" destOrd="0" presId="urn:microsoft.com/office/officeart/2005/8/layout/hChevron3"/>
    <dgm:cxn modelId="{6ED60C11-C35F-4368-BD02-33766DAF5E63}" type="presParOf" srcId="{174CB617-288F-4DDC-8A4C-34CE48EE879B}" destId="{52E78B52-4D91-4723-84CA-BDD8D08FBE35}" srcOrd="9" destOrd="0" presId="urn:microsoft.com/office/officeart/2005/8/layout/hChevron3"/>
    <dgm:cxn modelId="{779814BC-64E8-48E9-8043-234CC174033D}" type="presParOf" srcId="{174CB617-288F-4DDC-8A4C-34CE48EE879B}" destId="{66FBC13F-E7E7-4133-B66D-BD4C10DEE527}" srcOrd="10" destOrd="0" presId="urn:microsoft.com/office/officeart/2005/8/layout/hChevron3"/>
    <dgm:cxn modelId="{5D6E2EEE-4F74-466C-AA76-903A2ADF1507}" type="presParOf" srcId="{174CB617-288F-4DDC-8A4C-34CE48EE879B}" destId="{B965C13E-1914-4CCD-8BF8-C3DA195B4B47}" srcOrd="11" destOrd="0" presId="urn:microsoft.com/office/officeart/2005/8/layout/hChevron3"/>
    <dgm:cxn modelId="{73A87CEB-C1C2-495A-BB9F-C392571FFDC3}" type="presParOf" srcId="{174CB617-288F-4DDC-8A4C-34CE48EE879B}" destId="{8586E15E-5524-4331-8CC1-8F17CDF2F5CD}" srcOrd="12" destOrd="0" presId="urn:microsoft.com/office/officeart/2005/8/layout/hChevron3"/>
    <dgm:cxn modelId="{86417CFE-5AFE-40C4-A805-8C0231F99E49}" type="presParOf" srcId="{174CB617-288F-4DDC-8A4C-34CE48EE879B}" destId="{BF7A3E36-14BF-43AD-A804-C7ACF8BF83C3}" srcOrd="13" destOrd="0" presId="urn:microsoft.com/office/officeart/2005/8/layout/hChevron3"/>
    <dgm:cxn modelId="{D005A4EA-0FC6-4860-A1B0-50E456DFA4E6}" type="presParOf" srcId="{174CB617-288F-4DDC-8A4C-34CE48EE879B}" destId="{915C453D-5B89-4BC4-8C7A-80104B565EE5}" srcOrd="14" destOrd="0" presId="urn:microsoft.com/office/officeart/2005/8/layout/hChevron3"/>
    <dgm:cxn modelId="{F8C17953-8CEC-4871-931D-B4867E2829E1}" type="presParOf" srcId="{174CB617-288F-4DDC-8A4C-34CE48EE879B}" destId="{74F029B6-18B2-49FF-B974-F1670CF503A6}" srcOrd="15" destOrd="0" presId="urn:microsoft.com/office/officeart/2005/8/layout/hChevron3"/>
    <dgm:cxn modelId="{85B335A5-2168-42BA-AB77-04A1EB90FF36}" type="presParOf" srcId="{174CB617-288F-4DDC-8A4C-34CE48EE879B}" destId="{E2160B7D-A450-41BC-96B8-0B7BB35AF9B8}" srcOrd="16" destOrd="0" presId="urn:microsoft.com/office/officeart/2005/8/layout/hChevron3"/>
    <dgm:cxn modelId="{92BCFF81-F1E8-4A57-92CF-67255278DDA2}" type="presParOf" srcId="{174CB617-288F-4DDC-8A4C-34CE48EE879B}" destId="{4FA47F39-43E4-4159-93D9-E548C182F8D1}" srcOrd="17" destOrd="0" presId="urn:microsoft.com/office/officeart/2005/8/layout/hChevron3"/>
    <dgm:cxn modelId="{302532B4-A99F-4A33-AAF5-E0E33186A209}" type="presParOf" srcId="{174CB617-288F-4DDC-8A4C-34CE48EE879B}" destId="{6D47BF34-D4EE-44C9-BE34-227B819268D7}" srcOrd="18" destOrd="0" presId="urn:microsoft.com/office/officeart/2005/8/layout/hChevron3"/>
    <dgm:cxn modelId="{43034A37-E4D5-490B-8604-B10A895EA0F9}" type="presParOf" srcId="{174CB617-288F-4DDC-8A4C-34CE48EE879B}" destId="{9CA5B4F9-B404-4F3D-B28B-0A6736563502}" srcOrd="19" destOrd="0" presId="urn:microsoft.com/office/officeart/2005/8/layout/hChevron3"/>
    <dgm:cxn modelId="{33BD31E7-3F0D-49AB-9459-1D8F5F67A603}" type="presParOf" srcId="{174CB617-288F-4DDC-8A4C-34CE48EE879B}" destId="{68A92B6A-CA54-4D02-A297-00B96656E2C6}" srcOrd="20" destOrd="0" presId="urn:microsoft.com/office/officeart/2005/8/layout/hChevron3"/>
    <dgm:cxn modelId="{6422436B-8D56-4A97-934D-7C6741DD5372}" type="presParOf" srcId="{174CB617-288F-4DDC-8A4C-34CE48EE879B}" destId="{D45E5FF9-A613-4A65-8E17-53B485BA9066}" srcOrd="21" destOrd="0" presId="urn:microsoft.com/office/officeart/2005/8/layout/hChevron3"/>
    <dgm:cxn modelId="{11156C23-BA12-4AB1-9A6A-FAA7A02BBE85}" type="presParOf" srcId="{174CB617-288F-4DDC-8A4C-34CE48EE879B}" destId="{C08D6531-E467-41E1-BEDA-6F2414105701}" srcOrd="2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595652-2309-402D-B565-C9A0767F03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5EC54A-A6F3-461D-989D-1F8E20DD975B}">
      <dgm:prSet phldrT="[Texto]" custT="1"/>
      <dgm:spPr/>
      <dgm:t>
        <a:bodyPr/>
        <a:lstStyle/>
        <a:p>
          <a:r>
            <a:rPr lang="es-PE" sz="2400" dirty="0" smtClean="0">
              <a:latin typeface="Arial Narrow" panose="020B0606020202030204" pitchFamily="34" charset="0"/>
            </a:rPr>
            <a:t>Actividad 1: </a:t>
          </a:r>
        </a:p>
        <a:p>
          <a:r>
            <a:rPr lang="es-PE" sz="2000" dirty="0" smtClean="0">
              <a:latin typeface="Arial Narrow" panose="020B0606020202030204" pitchFamily="34" charset="0"/>
            </a:rPr>
            <a:t>Identifica y selecciona productos de canasta de alimentos - Comité de Gestión Local del PCA. </a:t>
          </a:r>
          <a:endParaRPr lang="es-PE" sz="2000" dirty="0"/>
        </a:p>
      </dgm:t>
    </dgm:pt>
    <dgm:pt modelId="{394D0FE7-3600-4125-9104-CC754D419FC7}" type="parTrans" cxnId="{AAFEBDB7-AC6B-4368-A03A-43C83FFB6A67}">
      <dgm:prSet/>
      <dgm:spPr/>
      <dgm:t>
        <a:bodyPr/>
        <a:lstStyle/>
        <a:p>
          <a:endParaRPr lang="es-PE" sz="1200"/>
        </a:p>
      </dgm:t>
    </dgm:pt>
    <dgm:pt modelId="{B96427B5-E739-4A7C-AB12-2CB3CB43551C}" type="sibTrans" cxnId="{AAFEBDB7-AC6B-4368-A03A-43C83FFB6A67}">
      <dgm:prSet/>
      <dgm:spPr/>
      <dgm:t>
        <a:bodyPr/>
        <a:lstStyle/>
        <a:p>
          <a:endParaRPr lang="es-PE" sz="1200"/>
        </a:p>
      </dgm:t>
    </dgm:pt>
    <dgm:pt modelId="{2BE516A3-F338-4D04-9A61-48EA83DF760D}">
      <dgm:prSet phldrT="[Texto]" custT="1"/>
      <dgm:spPr/>
      <dgm:t>
        <a:bodyPr/>
        <a:lstStyle/>
        <a:p>
          <a:r>
            <a:rPr lang="es-PE" sz="2400" dirty="0" smtClean="0">
              <a:latin typeface="Arial Narrow" panose="020B0606020202030204" pitchFamily="34" charset="0"/>
            </a:rPr>
            <a:t>Actividad 2: </a:t>
          </a:r>
        </a:p>
        <a:p>
          <a:r>
            <a:rPr lang="es-PE" sz="2000" dirty="0" smtClean="0">
              <a:latin typeface="Arial Narrow" panose="020B0606020202030204" pitchFamily="34" charset="0"/>
            </a:rPr>
            <a:t>Adquiere los alimentos y planifica su entrega en coordinación con el Comité de Gestión Local y el EESS.</a:t>
          </a:r>
          <a:endParaRPr lang="es-PE" sz="2000" dirty="0">
            <a:latin typeface="Arial Narrow" panose="020B0606020202030204" pitchFamily="34" charset="0"/>
          </a:endParaRPr>
        </a:p>
      </dgm:t>
    </dgm:pt>
    <dgm:pt modelId="{B9B14E98-2258-41FD-A72D-EB9FD211A39F}" type="parTrans" cxnId="{FD1AF11F-8E1F-47B7-9C40-E28FBE333A49}">
      <dgm:prSet/>
      <dgm:spPr/>
      <dgm:t>
        <a:bodyPr/>
        <a:lstStyle/>
        <a:p>
          <a:endParaRPr lang="es-PE" sz="1200"/>
        </a:p>
      </dgm:t>
    </dgm:pt>
    <dgm:pt modelId="{62B3C04D-46A7-4F84-A017-D5A4A665A1A8}" type="sibTrans" cxnId="{FD1AF11F-8E1F-47B7-9C40-E28FBE333A49}">
      <dgm:prSet/>
      <dgm:spPr/>
      <dgm:t>
        <a:bodyPr/>
        <a:lstStyle/>
        <a:p>
          <a:endParaRPr lang="es-PE" sz="1200"/>
        </a:p>
      </dgm:t>
    </dgm:pt>
    <dgm:pt modelId="{C3AB9843-F0F9-49BA-947A-857B72038DEE}">
      <dgm:prSet phldrT="[Texto]" custT="1"/>
      <dgm:spPr/>
      <dgm:t>
        <a:bodyPr/>
        <a:lstStyle/>
        <a:p>
          <a:r>
            <a:rPr lang="es-PE" sz="2000" dirty="0" smtClean="0">
              <a:latin typeface="Arial Narrow" panose="020B0606020202030204" pitchFamily="34" charset="0"/>
            </a:rPr>
            <a:t>Actividad 3: </a:t>
          </a:r>
        </a:p>
        <a:p>
          <a:r>
            <a:rPr lang="es-PE" sz="2000" dirty="0" smtClean="0">
              <a:latin typeface="Arial Narrow" panose="020B0606020202030204" pitchFamily="34" charset="0"/>
            </a:rPr>
            <a:t>Distribuye las canastas de alimentos completas a los centros de atención y personas afectadas con tuberculosis, y supervisa</a:t>
          </a:r>
          <a:endParaRPr lang="es-PE" sz="2000" dirty="0">
            <a:latin typeface="Arial Narrow" panose="020B0606020202030204" pitchFamily="34" charset="0"/>
          </a:endParaRPr>
        </a:p>
      </dgm:t>
    </dgm:pt>
    <dgm:pt modelId="{7A288BD6-6006-47FC-91FF-395C21EEE924}" type="parTrans" cxnId="{64F843D3-4F47-4FC4-94F2-64F268ADEF24}">
      <dgm:prSet/>
      <dgm:spPr/>
      <dgm:t>
        <a:bodyPr/>
        <a:lstStyle/>
        <a:p>
          <a:endParaRPr lang="es-PE" sz="1200"/>
        </a:p>
      </dgm:t>
    </dgm:pt>
    <dgm:pt modelId="{EF28FE9A-6844-4B55-AB96-2F0EFBDE33E5}" type="sibTrans" cxnId="{64F843D3-4F47-4FC4-94F2-64F268ADEF24}">
      <dgm:prSet/>
      <dgm:spPr/>
      <dgm:t>
        <a:bodyPr/>
        <a:lstStyle/>
        <a:p>
          <a:endParaRPr lang="es-PE" sz="1200"/>
        </a:p>
      </dgm:t>
    </dgm:pt>
    <dgm:pt modelId="{C406264B-1DF3-42B4-B458-9BC4A228910D}" type="pres">
      <dgm:prSet presAssocID="{2F595652-2309-402D-B565-C9A0767F035B}" presName="CompostProcess" presStyleCnt="0">
        <dgm:presLayoutVars>
          <dgm:dir/>
          <dgm:resizeHandles val="exact"/>
        </dgm:presLayoutVars>
      </dgm:prSet>
      <dgm:spPr/>
    </dgm:pt>
    <dgm:pt modelId="{C434E008-1F32-4563-86C9-669D6E56F557}" type="pres">
      <dgm:prSet presAssocID="{2F595652-2309-402D-B565-C9A0767F035B}" presName="arrow" presStyleLbl="bgShp" presStyleIdx="0" presStyleCnt="1"/>
      <dgm:spPr/>
    </dgm:pt>
    <dgm:pt modelId="{F188062C-D1D1-4409-92A1-525AB29B16D3}" type="pres">
      <dgm:prSet presAssocID="{2F595652-2309-402D-B565-C9A0767F035B}" presName="linearProcess" presStyleCnt="0"/>
      <dgm:spPr/>
    </dgm:pt>
    <dgm:pt modelId="{6F7CCE9C-ABA6-4A09-A860-294C9E7E7942}" type="pres">
      <dgm:prSet presAssocID="{FF5EC54A-A6F3-461D-989D-1F8E20DD975B}" presName="textNode" presStyleLbl="node1" presStyleIdx="0" presStyleCnt="3" custScaleY="143426" custLinFactNeighborX="53093" custLinFactNeighborY="-236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7F65BA87-4B0A-43BB-9873-9485B849AAE1}" type="pres">
      <dgm:prSet presAssocID="{B96427B5-E739-4A7C-AB12-2CB3CB43551C}" presName="sibTrans" presStyleCnt="0"/>
      <dgm:spPr/>
    </dgm:pt>
    <dgm:pt modelId="{2C273C30-1C95-4FC3-92DE-2B2B8D5C7348}" type="pres">
      <dgm:prSet presAssocID="{2BE516A3-F338-4D04-9A61-48EA83DF760D}" presName="textNode" presStyleLbl="node1" presStyleIdx="1" presStyleCnt="3" custScaleX="108055" custScaleY="142954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0138A53C-A3C6-4C51-B242-A294B3834946}" type="pres">
      <dgm:prSet presAssocID="{62B3C04D-46A7-4F84-A017-D5A4A665A1A8}" presName="sibTrans" presStyleCnt="0"/>
      <dgm:spPr/>
    </dgm:pt>
    <dgm:pt modelId="{A14174A3-7671-4420-9991-231A85285EFA}" type="pres">
      <dgm:prSet presAssocID="{C3AB9843-F0F9-49BA-947A-857B72038DEE}" presName="textNode" presStyleLbl="node1" presStyleIdx="2" presStyleCnt="3" custScaleX="114017" custScaleY="134999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FD1AF11F-8E1F-47B7-9C40-E28FBE333A49}" srcId="{2F595652-2309-402D-B565-C9A0767F035B}" destId="{2BE516A3-F338-4D04-9A61-48EA83DF760D}" srcOrd="1" destOrd="0" parTransId="{B9B14E98-2258-41FD-A72D-EB9FD211A39F}" sibTransId="{62B3C04D-46A7-4F84-A017-D5A4A665A1A8}"/>
    <dgm:cxn modelId="{CB31034F-7EF5-443A-A40F-32648BFB4F5C}" type="presOf" srcId="{FF5EC54A-A6F3-461D-989D-1F8E20DD975B}" destId="{6F7CCE9C-ABA6-4A09-A860-294C9E7E7942}" srcOrd="0" destOrd="0" presId="urn:microsoft.com/office/officeart/2005/8/layout/hProcess9"/>
    <dgm:cxn modelId="{EFE0F071-3E96-4569-998C-F3BBA7CAFD1D}" type="presOf" srcId="{C3AB9843-F0F9-49BA-947A-857B72038DEE}" destId="{A14174A3-7671-4420-9991-231A85285EFA}" srcOrd="0" destOrd="0" presId="urn:microsoft.com/office/officeart/2005/8/layout/hProcess9"/>
    <dgm:cxn modelId="{64F843D3-4F47-4FC4-94F2-64F268ADEF24}" srcId="{2F595652-2309-402D-B565-C9A0767F035B}" destId="{C3AB9843-F0F9-49BA-947A-857B72038DEE}" srcOrd="2" destOrd="0" parTransId="{7A288BD6-6006-47FC-91FF-395C21EEE924}" sibTransId="{EF28FE9A-6844-4B55-AB96-2F0EFBDE33E5}"/>
    <dgm:cxn modelId="{8CA6DCCE-1407-4CEB-B490-5B50CABFAA3F}" type="presOf" srcId="{2F595652-2309-402D-B565-C9A0767F035B}" destId="{C406264B-1DF3-42B4-B458-9BC4A228910D}" srcOrd="0" destOrd="0" presId="urn:microsoft.com/office/officeart/2005/8/layout/hProcess9"/>
    <dgm:cxn modelId="{DA23F633-F184-4FB7-BFE4-AE7965BDD8A5}" type="presOf" srcId="{2BE516A3-F338-4D04-9A61-48EA83DF760D}" destId="{2C273C30-1C95-4FC3-92DE-2B2B8D5C7348}" srcOrd="0" destOrd="0" presId="urn:microsoft.com/office/officeart/2005/8/layout/hProcess9"/>
    <dgm:cxn modelId="{AAFEBDB7-AC6B-4368-A03A-43C83FFB6A67}" srcId="{2F595652-2309-402D-B565-C9A0767F035B}" destId="{FF5EC54A-A6F3-461D-989D-1F8E20DD975B}" srcOrd="0" destOrd="0" parTransId="{394D0FE7-3600-4125-9104-CC754D419FC7}" sibTransId="{B96427B5-E739-4A7C-AB12-2CB3CB43551C}"/>
    <dgm:cxn modelId="{21B4AAD2-9259-4D3B-89B3-80D3BC9FC91F}" type="presParOf" srcId="{C406264B-1DF3-42B4-B458-9BC4A228910D}" destId="{C434E008-1F32-4563-86C9-669D6E56F557}" srcOrd="0" destOrd="0" presId="urn:microsoft.com/office/officeart/2005/8/layout/hProcess9"/>
    <dgm:cxn modelId="{65448E1F-DD9D-4ED0-8D65-CA13C067194B}" type="presParOf" srcId="{C406264B-1DF3-42B4-B458-9BC4A228910D}" destId="{F188062C-D1D1-4409-92A1-525AB29B16D3}" srcOrd="1" destOrd="0" presId="urn:microsoft.com/office/officeart/2005/8/layout/hProcess9"/>
    <dgm:cxn modelId="{90979EAF-A27D-4B15-B28F-8AFB8A057A7B}" type="presParOf" srcId="{F188062C-D1D1-4409-92A1-525AB29B16D3}" destId="{6F7CCE9C-ABA6-4A09-A860-294C9E7E7942}" srcOrd="0" destOrd="0" presId="urn:microsoft.com/office/officeart/2005/8/layout/hProcess9"/>
    <dgm:cxn modelId="{C05EBF0A-97F1-4202-9DE4-273AEE483817}" type="presParOf" srcId="{F188062C-D1D1-4409-92A1-525AB29B16D3}" destId="{7F65BA87-4B0A-43BB-9873-9485B849AAE1}" srcOrd="1" destOrd="0" presId="urn:microsoft.com/office/officeart/2005/8/layout/hProcess9"/>
    <dgm:cxn modelId="{C896F1E5-2FC8-46D0-A461-8A48D2633F4E}" type="presParOf" srcId="{F188062C-D1D1-4409-92A1-525AB29B16D3}" destId="{2C273C30-1C95-4FC3-92DE-2B2B8D5C7348}" srcOrd="2" destOrd="0" presId="urn:microsoft.com/office/officeart/2005/8/layout/hProcess9"/>
    <dgm:cxn modelId="{C6ED6322-CB22-4418-BE01-90D23E39F7E4}" type="presParOf" srcId="{F188062C-D1D1-4409-92A1-525AB29B16D3}" destId="{0138A53C-A3C6-4C51-B242-A294B3834946}" srcOrd="3" destOrd="0" presId="urn:microsoft.com/office/officeart/2005/8/layout/hProcess9"/>
    <dgm:cxn modelId="{5A1029E8-2932-436E-BA2C-A9BAC5327184}" type="presParOf" srcId="{F188062C-D1D1-4409-92A1-525AB29B16D3}" destId="{A14174A3-7671-4420-9991-231A85285EF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DAF1CA-8DD0-4435-890D-0030A34141F1}">
      <dsp:nvSpPr>
        <dsp:cNvPr id="0" name=""/>
        <dsp:cNvSpPr/>
      </dsp:nvSpPr>
      <dsp:spPr>
        <a:xfrm>
          <a:off x="3979" y="453795"/>
          <a:ext cx="738417" cy="295366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000" kern="1200" dirty="0" smtClean="0"/>
            <a:t>Mes 1</a:t>
          </a:r>
          <a:endParaRPr lang="es-PE" sz="1000" kern="1200" dirty="0"/>
        </a:p>
      </dsp:txBody>
      <dsp:txXfrm>
        <a:off x="3979" y="453795"/>
        <a:ext cx="664576" cy="295366"/>
      </dsp:txXfrm>
    </dsp:sp>
    <dsp:sp modelId="{C5C8A67D-8BB9-4168-8759-D507D1125540}">
      <dsp:nvSpPr>
        <dsp:cNvPr id="0" name=""/>
        <dsp:cNvSpPr/>
      </dsp:nvSpPr>
      <dsp:spPr>
        <a:xfrm>
          <a:off x="594713" y="453795"/>
          <a:ext cx="738417" cy="295366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000" kern="1200" dirty="0" smtClean="0"/>
            <a:t>Mes 2</a:t>
          </a:r>
          <a:endParaRPr lang="es-PE" sz="1000" kern="1200" dirty="0"/>
        </a:p>
      </dsp:txBody>
      <dsp:txXfrm>
        <a:off x="742396" y="453795"/>
        <a:ext cx="443051" cy="295366"/>
      </dsp:txXfrm>
    </dsp:sp>
    <dsp:sp modelId="{488346F2-1C6C-4546-B45E-725F2266B093}">
      <dsp:nvSpPr>
        <dsp:cNvPr id="0" name=""/>
        <dsp:cNvSpPr/>
      </dsp:nvSpPr>
      <dsp:spPr>
        <a:xfrm>
          <a:off x="1185447" y="453795"/>
          <a:ext cx="738417" cy="295366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000" kern="1200" dirty="0" smtClean="0"/>
            <a:t>Mes 3</a:t>
          </a:r>
          <a:endParaRPr lang="es-PE" sz="1000" kern="1200" dirty="0"/>
        </a:p>
      </dsp:txBody>
      <dsp:txXfrm>
        <a:off x="1333130" y="453795"/>
        <a:ext cx="443051" cy="295366"/>
      </dsp:txXfrm>
    </dsp:sp>
    <dsp:sp modelId="{9EDF613D-9A4B-448E-8CE8-D36448E1D62F}">
      <dsp:nvSpPr>
        <dsp:cNvPr id="0" name=""/>
        <dsp:cNvSpPr/>
      </dsp:nvSpPr>
      <dsp:spPr>
        <a:xfrm>
          <a:off x="1776181" y="453795"/>
          <a:ext cx="738417" cy="295366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000" kern="1200" dirty="0" smtClean="0"/>
            <a:t>Mes 4</a:t>
          </a:r>
          <a:endParaRPr lang="es-PE" sz="1000" kern="1200" dirty="0"/>
        </a:p>
      </dsp:txBody>
      <dsp:txXfrm>
        <a:off x="1923864" y="453795"/>
        <a:ext cx="443051" cy="295366"/>
      </dsp:txXfrm>
    </dsp:sp>
    <dsp:sp modelId="{3EBD20D2-0D53-4297-8CAA-B7EBABDC436E}">
      <dsp:nvSpPr>
        <dsp:cNvPr id="0" name=""/>
        <dsp:cNvSpPr/>
      </dsp:nvSpPr>
      <dsp:spPr>
        <a:xfrm>
          <a:off x="2366915" y="453795"/>
          <a:ext cx="738417" cy="295366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000" kern="1200" dirty="0" smtClean="0"/>
            <a:t>Mes 5</a:t>
          </a:r>
          <a:endParaRPr lang="es-PE" sz="1000" kern="1200" dirty="0"/>
        </a:p>
      </dsp:txBody>
      <dsp:txXfrm>
        <a:off x="2514598" y="453795"/>
        <a:ext cx="443051" cy="295366"/>
      </dsp:txXfrm>
    </dsp:sp>
    <dsp:sp modelId="{66FBC13F-E7E7-4133-B66D-BD4C10DEE527}">
      <dsp:nvSpPr>
        <dsp:cNvPr id="0" name=""/>
        <dsp:cNvSpPr/>
      </dsp:nvSpPr>
      <dsp:spPr>
        <a:xfrm>
          <a:off x="2957648" y="453795"/>
          <a:ext cx="738417" cy="295366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000" kern="1200" dirty="0" smtClean="0"/>
            <a:t>Mes 6</a:t>
          </a:r>
          <a:endParaRPr lang="es-PE" sz="1000" kern="1200" dirty="0"/>
        </a:p>
      </dsp:txBody>
      <dsp:txXfrm>
        <a:off x="3105331" y="453795"/>
        <a:ext cx="443051" cy="295366"/>
      </dsp:txXfrm>
    </dsp:sp>
    <dsp:sp modelId="{8586E15E-5524-4331-8CC1-8F17CDF2F5CD}">
      <dsp:nvSpPr>
        <dsp:cNvPr id="0" name=""/>
        <dsp:cNvSpPr/>
      </dsp:nvSpPr>
      <dsp:spPr>
        <a:xfrm>
          <a:off x="3548382" y="453795"/>
          <a:ext cx="738417" cy="295366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000" kern="1200" dirty="0" smtClean="0"/>
            <a:t>Mes 7</a:t>
          </a:r>
          <a:endParaRPr lang="es-PE" sz="1000" kern="1200" dirty="0"/>
        </a:p>
      </dsp:txBody>
      <dsp:txXfrm>
        <a:off x="3696065" y="453795"/>
        <a:ext cx="443051" cy="295366"/>
      </dsp:txXfrm>
    </dsp:sp>
    <dsp:sp modelId="{915C453D-5B89-4BC4-8C7A-80104B565EE5}">
      <dsp:nvSpPr>
        <dsp:cNvPr id="0" name=""/>
        <dsp:cNvSpPr/>
      </dsp:nvSpPr>
      <dsp:spPr>
        <a:xfrm>
          <a:off x="4139116" y="453795"/>
          <a:ext cx="738417" cy="295366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000" kern="1200" dirty="0" smtClean="0"/>
            <a:t>Mes 8</a:t>
          </a:r>
          <a:endParaRPr lang="es-PE" sz="1000" kern="1200" dirty="0"/>
        </a:p>
      </dsp:txBody>
      <dsp:txXfrm>
        <a:off x="4286799" y="453795"/>
        <a:ext cx="443051" cy="295366"/>
      </dsp:txXfrm>
    </dsp:sp>
    <dsp:sp modelId="{E2160B7D-A450-41BC-96B8-0B7BB35AF9B8}">
      <dsp:nvSpPr>
        <dsp:cNvPr id="0" name=""/>
        <dsp:cNvSpPr/>
      </dsp:nvSpPr>
      <dsp:spPr>
        <a:xfrm>
          <a:off x="4729850" y="453795"/>
          <a:ext cx="738417" cy="295366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000" kern="1200" dirty="0" smtClean="0"/>
            <a:t>Mes 9</a:t>
          </a:r>
          <a:endParaRPr lang="es-PE" sz="1000" kern="1200" dirty="0"/>
        </a:p>
      </dsp:txBody>
      <dsp:txXfrm>
        <a:off x="4877533" y="453795"/>
        <a:ext cx="443051" cy="295366"/>
      </dsp:txXfrm>
    </dsp:sp>
    <dsp:sp modelId="{6D47BF34-D4EE-44C9-BE34-227B819268D7}">
      <dsp:nvSpPr>
        <dsp:cNvPr id="0" name=""/>
        <dsp:cNvSpPr/>
      </dsp:nvSpPr>
      <dsp:spPr>
        <a:xfrm>
          <a:off x="5320584" y="453795"/>
          <a:ext cx="738417" cy="295366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000" kern="1200" dirty="0" smtClean="0"/>
            <a:t>Mes 10</a:t>
          </a:r>
          <a:endParaRPr lang="es-PE" sz="1000" kern="1200" dirty="0"/>
        </a:p>
      </dsp:txBody>
      <dsp:txXfrm>
        <a:off x="5468267" y="453795"/>
        <a:ext cx="443051" cy="295366"/>
      </dsp:txXfrm>
    </dsp:sp>
    <dsp:sp modelId="{68A92B6A-CA54-4D02-A297-00B96656E2C6}">
      <dsp:nvSpPr>
        <dsp:cNvPr id="0" name=""/>
        <dsp:cNvSpPr/>
      </dsp:nvSpPr>
      <dsp:spPr>
        <a:xfrm>
          <a:off x="5911318" y="453795"/>
          <a:ext cx="738417" cy="295366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000" kern="1200" dirty="0" smtClean="0"/>
            <a:t>Mes 11</a:t>
          </a:r>
          <a:endParaRPr lang="es-PE" sz="1000" kern="1200" dirty="0"/>
        </a:p>
      </dsp:txBody>
      <dsp:txXfrm>
        <a:off x="6059001" y="453795"/>
        <a:ext cx="443051" cy="295366"/>
      </dsp:txXfrm>
    </dsp:sp>
    <dsp:sp modelId="{C08D6531-E467-41E1-BEDA-6F2414105701}">
      <dsp:nvSpPr>
        <dsp:cNvPr id="0" name=""/>
        <dsp:cNvSpPr/>
      </dsp:nvSpPr>
      <dsp:spPr>
        <a:xfrm>
          <a:off x="6502052" y="453795"/>
          <a:ext cx="738417" cy="295366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000" kern="1200" dirty="0" smtClean="0"/>
            <a:t>Mes 12</a:t>
          </a:r>
          <a:endParaRPr lang="es-PE" sz="1000" kern="1200" dirty="0"/>
        </a:p>
      </dsp:txBody>
      <dsp:txXfrm>
        <a:off x="6649735" y="453795"/>
        <a:ext cx="443051" cy="2953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17/04/2018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7061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17/04/2018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0097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17/04/2018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84564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17/04/2018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8899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17/04/2018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5528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17/04/2018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9587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17/04/2018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9684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17/04/2018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69643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17/04/2018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80994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17/04/2018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8837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17/04/2018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5675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D5C1D-D235-4D9B-AD92-07535C6B830B}" type="datetimeFigureOut">
              <a:rPr lang="es-PE" smtClean="0"/>
              <a:t>17/04/2018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9332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3200" b="1" dirty="0" smtClean="0"/>
              <a:t>PROGRAMA DE COMPLEMENTACIÓN ALIMENTARIA - PCA</a:t>
            </a:r>
            <a:endParaRPr lang="es-PE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017019"/>
            <a:ext cx="6400800" cy="1752600"/>
          </a:xfrm>
        </p:spPr>
        <p:txBody>
          <a:bodyPr>
            <a:normAutofit/>
          </a:bodyPr>
          <a:lstStyle/>
          <a:p>
            <a:r>
              <a:rPr lang="es-MX" sz="1400" dirty="0" smtClean="0"/>
              <a:t>Dirección de Prestaciones Sociales Complementarias – </a:t>
            </a:r>
          </a:p>
          <a:p>
            <a:r>
              <a:rPr lang="es-MX" sz="1400" dirty="0" smtClean="0"/>
              <a:t>Programa de Complementación Alimentaria</a:t>
            </a:r>
          </a:p>
          <a:p>
            <a:endParaRPr lang="es-MX" sz="1400" dirty="0"/>
          </a:p>
          <a:p>
            <a:r>
              <a:rPr lang="es-MX" sz="1400" dirty="0" smtClean="0"/>
              <a:t>Abril 2018</a:t>
            </a:r>
            <a:endParaRPr lang="es-PE" sz="1400" dirty="0"/>
          </a:p>
        </p:txBody>
      </p:sp>
      <p:pic>
        <p:nvPicPr>
          <p:cNvPr id="5" name="Imagen 2"/>
          <p:cNvPicPr>
            <a:picLocks noChangeAspect="1"/>
          </p:cNvPicPr>
          <p:nvPr/>
        </p:nvPicPr>
        <p:blipFill rotWithShape="1">
          <a:blip r:embed="rId2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8" y="78237"/>
            <a:ext cx="2090574" cy="99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59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806463"/>
            <a:ext cx="7990656" cy="1470025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cap="small" dirty="0" smtClean="0">
                <a:latin typeface="Candara"/>
                <a:ea typeface="Candara"/>
                <a:cs typeface="Candara"/>
              </a:rPr>
              <a:t>PRODUCTO</a:t>
            </a:r>
            <a:br>
              <a:rPr lang="es-MX" sz="3500" cap="small" dirty="0" smtClean="0">
                <a:latin typeface="Candara"/>
                <a:ea typeface="Candara"/>
                <a:cs typeface="Candara"/>
              </a:rPr>
            </a:br>
            <a:r>
              <a:rPr lang="es-MX" sz="3500" cap="small" dirty="0" smtClean="0">
                <a:latin typeface="Candara"/>
                <a:ea typeface="Candara"/>
                <a:cs typeface="Candara"/>
              </a:rPr>
              <a:t>Centros de atención y personas afectadas por tuberculosis reciben oportunamente las canastas de alimentos</a:t>
            </a: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/>
            </a:r>
            <a:b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</a:br>
            <a:endParaRPr lang="es-PE" sz="3500" cap="small" dirty="0">
              <a:solidFill>
                <a:schemeClr val="accent5">
                  <a:lumMod val="75000"/>
                </a:schemeClr>
              </a:solidFill>
              <a:latin typeface="Candara"/>
              <a:ea typeface="Candara"/>
              <a:cs typeface="Candara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>
          <a:xfrm>
            <a:off x="467544" y="3562202"/>
            <a:ext cx="8208912" cy="2367768"/>
          </a:xfrm>
        </p:spPr>
        <p:txBody>
          <a:bodyPr>
            <a:normAutofit fontScale="55000" lnSpcReduction="20000"/>
          </a:bodyPr>
          <a:lstStyle/>
          <a:p>
            <a:r>
              <a:rPr lang="es-MX" sz="3600" dirty="0" smtClean="0">
                <a:solidFill>
                  <a:schemeClr val="tx1"/>
                </a:solidFill>
              </a:rPr>
              <a:t>Indicadores</a:t>
            </a:r>
          </a:p>
          <a:p>
            <a:pPr marL="457200" indent="-457200">
              <a:buFontTx/>
              <a:buChar char="-"/>
            </a:pPr>
            <a:r>
              <a:rPr lang="es-MX" dirty="0" smtClean="0">
                <a:solidFill>
                  <a:schemeClr val="tx2"/>
                </a:solidFill>
              </a:rPr>
              <a:t>% Centros de atención de modalidades </a:t>
            </a:r>
            <a:r>
              <a:rPr lang="es-MX" dirty="0">
                <a:solidFill>
                  <a:schemeClr val="tx2"/>
                </a:solidFill>
              </a:rPr>
              <a:t>C</a:t>
            </a:r>
            <a:r>
              <a:rPr lang="es-MX" dirty="0" smtClean="0">
                <a:solidFill>
                  <a:schemeClr val="tx2"/>
                </a:solidFill>
              </a:rPr>
              <a:t>omedores, Hogares y Albergues, Adultos en Riesgo, Trabajo Comunal reciben de forma mensual canastas de alimentos completa de parte de la municipalidad.</a:t>
            </a:r>
          </a:p>
          <a:p>
            <a:pPr marL="457200" indent="-457200">
              <a:buFontTx/>
              <a:buChar char="-"/>
            </a:pPr>
            <a:endParaRPr lang="es-MX" dirty="0" smtClean="0">
              <a:solidFill>
                <a:schemeClr val="tx2"/>
              </a:solidFill>
            </a:endParaRPr>
          </a:p>
          <a:p>
            <a:pPr marL="457200" indent="-457200">
              <a:buFontTx/>
              <a:buChar char="-"/>
            </a:pPr>
            <a:r>
              <a:rPr lang="es-MX" dirty="0" smtClean="0">
                <a:solidFill>
                  <a:schemeClr val="tx2"/>
                </a:solidFill>
              </a:rPr>
              <a:t>% Personas afectadas por tuberculosis, usuarios PANTBC reciben de forma mensual la canasta de alimentos completa de parte de la municipalidad. </a:t>
            </a:r>
          </a:p>
          <a:p>
            <a:r>
              <a:rPr lang="es-MX" dirty="0" smtClean="0">
                <a:solidFill>
                  <a:schemeClr val="accent2"/>
                </a:solidFill>
              </a:rPr>
              <a:t> </a:t>
            </a:r>
            <a:endParaRPr lang="es-PE" dirty="0">
              <a:solidFill>
                <a:schemeClr val="accent2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8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8" y="78237"/>
            <a:ext cx="2090574" cy="99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5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70695" y="5943346"/>
            <a:ext cx="9144000" cy="936526"/>
          </a:xfrm>
          <a:prstGeom prst="rect">
            <a:avLst/>
          </a:prstGeom>
        </p:spPr>
      </p:pic>
      <p:pic>
        <p:nvPicPr>
          <p:cNvPr id="8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grpSp>
        <p:nvGrpSpPr>
          <p:cNvPr id="9" name="Grupo 8"/>
          <p:cNvGrpSpPr/>
          <p:nvPr/>
        </p:nvGrpSpPr>
        <p:grpSpPr>
          <a:xfrm>
            <a:off x="491394" y="1478033"/>
            <a:ext cx="8161213" cy="5059423"/>
            <a:chOff x="95028" y="976953"/>
            <a:chExt cx="9085485" cy="5754197"/>
          </a:xfrm>
        </p:grpSpPr>
        <p:graphicFrame>
          <p:nvGraphicFramePr>
            <p:cNvPr id="10" name="Diagrama 9"/>
            <p:cNvGraphicFramePr/>
            <p:nvPr>
              <p:extLst/>
            </p:nvPr>
          </p:nvGraphicFramePr>
          <p:xfrm>
            <a:off x="900361" y="2127072"/>
            <a:ext cx="8064896" cy="136815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4" r:lo="rId5" r:qs="rId6" r:cs="rId7"/>
            </a:graphicData>
          </a:graphic>
        </p:graphicFrame>
        <p:sp>
          <p:nvSpPr>
            <p:cNvPr id="11" name="Rectángulo 10"/>
            <p:cNvSpPr/>
            <p:nvPr/>
          </p:nvSpPr>
          <p:spPr>
            <a:xfrm>
              <a:off x="754889" y="6156011"/>
              <a:ext cx="902351" cy="57513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900" dirty="0"/>
                <a:t>Rendición de cuentas al CGL</a:t>
              </a:r>
            </a:p>
          </p:txBody>
        </p:sp>
        <p:sp>
          <p:nvSpPr>
            <p:cNvPr id="12" name="Rectángulo 11"/>
            <p:cNvSpPr/>
            <p:nvPr/>
          </p:nvSpPr>
          <p:spPr>
            <a:xfrm>
              <a:off x="2121893" y="976953"/>
              <a:ext cx="1868082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900" dirty="0"/>
                <a:t>Remisión del Padrón de usuarios a la DGF, con copia a la DGACPS</a:t>
              </a:r>
            </a:p>
          </p:txBody>
        </p:sp>
        <p:sp>
          <p:nvSpPr>
            <p:cNvPr id="13" name="Rectángulo 12"/>
            <p:cNvSpPr/>
            <p:nvPr/>
          </p:nvSpPr>
          <p:spPr>
            <a:xfrm>
              <a:off x="894589" y="1586760"/>
              <a:ext cx="1227304" cy="85155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1000" dirty="0"/>
                <a:t>Remisión de Informe de Gestión Anual del año anterior</a:t>
              </a:r>
            </a:p>
          </p:txBody>
        </p:sp>
        <p:sp>
          <p:nvSpPr>
            <p:cNvPr id="14" name="Rectángulo 13"/>
            <p:cNvSpPr/>
            <p:nvPr/>
          </p:nvSpPr>
          <p:spPr>
            <a:xfrm>
              <a:off x="4222920" y="1634320"/>
              <a:ext cx="1374885" cy="6109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900" dirty="0"/>
                <a:t>Remisión de Informe Trimestral de Indicadores PCA - II</a:t>
              </a:r>
            </a:p>
          </p:txBody>
        </p:sp>
        <p:sp>
          <p:nvSpPr>
            <p:cNvPr id="15" name="Rectángulo 14"/>
            <p:cNvSpPr/>
            <p:nvPr/>
          </p:nvSpPr>
          <p:spPr>
            <a:xfrm>
              <a:off x="6197484" y="1659089"/>
              <a:ext cx="1352284" cy="6109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900" dirty="0"/>
                <a:t>Remisión de Informe Trimestral de Indicadores PCA - III</a:t>
              </a:r>
            </a:p>
          </p:txBody>
        </p:sp>
        <p:sp>
          <p:nvSpPr>
            <p:cNvPr id="16" name="Rectángulo 15"/>
            <p:cNvSpPr/>
            <p:nvPr/>
          </p:nvSpPr>
          <p:spPr>
            <a:xfrm>
              <a:off x="7805315" y="1659091"/>
              <a:ext cx="1375198" cy="6109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900" dirty="0"/>
                <a:t>Remisión de Informe Trimestral de Indicadores PCA - IV</a:t>
              </a:r>
            </a:p>
          </p:txBody>
        </p:sp>
        <p:sp>
          <p:nvSpPr>
            <p:cNvPr id="17" name="Rectángulo 16"/>
            <p:cNvSpPr/>
            <p:nvPr/>
          </p:nvSpPr>
          <p:spPr>
            <a:xfrm>
              <a:off x="5364088" y="3857272"/>
              <a:ext cx="1036283" cy="6109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900" dirty="0"/>
                <a:t>Abastecimiento a los Centros de Atención - III</a:t>
              </a:r>
            </a:p>
          </p:txBody>
        </p:sp>
        <p:sp>
          <p:nvSpPr>
            <p:cNvPr id="18" name="Rectángulo 17"/>
            <p:cNvSpPr/>
            <p:nvPr/>
          </p:nvSpPr>
          <p:spPr>
            <a:xfrm>
              <a:off x="6829057" y="3853106"/>
              <a:ext cx="1197115" cy="6109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900" dirty="0"/>
                <a:t>Abastecimiento a los Centros de Atención - IV</a:t>
              </a:r>
            </a:p>
          </p:txBody>
        </p:sp>
        <p:sp>
          <p:nvSpPr>
            <p:cNvPr id="19" name="Rectángulo 18"/>
            <p:cNvSpPr/>
            <p:nvPr/>
          </p:nvSpPr>
          <p:spPr>
            <a:xfrm>
              <a:off x="2009582" y="4850576"/>
              <a:ext cx="6954905" cy="2308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s-PE" sz="900" dirty="0"/>
                <a:t>Supervisión a los Centros de Atención</a:t>
              </a:r>
            </a:p>
          </p:txBody>
        </p:sp>
        <p:cxnSp>
          <p:nvCxnSpPr>
            <p:cNvPr id="20" name="Conector recto 19"/>
            <p:cNvCxnSpPr>
              <a:endCxn id="11" idx="0"/>
            </p:cNvCxnSpPr>
            <p:nvPr/>
          </p:nvCxnSpPr>
          <p:spPr>
            <a:xfrm>
              <a:off x="1189438" y="2993178"/>
              <a:ext cx="16626" cy="3162833"/>
            </a:xfrm>
            <a:prstGeom prst="line">
              <a:avLst/>
            </a:prstGeom>
            <a:ln w="28575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cto 20"/>
            <p:cNvCxnSpPr/>
            <p:nvPr/>
          </p:nvCxnSpPr>
          <p:spPr>
            <a:xfrm>
              <a:off x="1544710" y="2280651"/>
              <a:ext cx="2955" cy="375678"/>
            </a:xfrm>
            <a:prstGeom prst="line">
              <a:avLst/>
            </a:prstGeom>
            <a:ln w="28575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/>
            <p:cNvCxnSpPr/>
            <p:nvPr/>
          </p:nvCxnSpPr>
          <p:spPr>
            <a:xfrm>
              <a:off x="2899890" y="1345015"/>
              <a:ext cx="5225" cy="1334474"/>
            </a:xfrm>
            <a:prstGeom prst="line">
              <a:avLst/>
            </a:prstGeom>
            <a:ln w="28575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cto 22"/>
            <p:cNvCxnSpPr/>
            <p:nvPr/>
          </p:nvCxnSpPr>
          <p:spPr>
            <a:xfrm>
              <a:off x="4857077" y="2288288"/>
              <a:ext cx="2955" cy="375678"/>
            </a:xfrm>
            <a:prstGeom prst="line">
              <a:avLst/>
            </a:prstGeom>
            <a:ln w="28575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23"/>
            <p:cNvCxnSpPr/>
            <p:nvPr/>
          </p:nvCxnSpPr>
          <p:spPr>
            <a:xfrm>
              <a:off x="6829057" y="2305421"/>
              <a:ext cx="0" cy="344567"/>
            </a:xfrm>
            <a:prstGeom prst="line">
              <a:avLst/>
            </a:prstGeom>
            <a:ln w="28575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24"/>
            <p:cNvCxnSpPr/>
            <p:nvPr/>
          </p:nvCxnSpPr>
          <p:spPr>
            <a:xfrm>
              <a:off x="8795128" y="2288288"/>
              <a:ext cx="2955" cy="375678"/>
            </a:xfrm>
            <a:prstGeom prst="line">
              <a:avLst/>
            </a:prstGeom>
            <a:ln w="28575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ángulo 25"/>
            <p:cNvSpPr/>
            <p:nvPr/>
          </p:nvSpPr>
          <p:spPr>
            <a:xfrm>
              <a:off x="2213339" y="1409001"/>
              <a:ext cx="1776637" cy="40011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1000" dirty="0"/>
                <a:t>Remisión de Plan de Supervisión Anual </a:t>
              </a:r>
            </a:p>
          </p:txBody>
        </p:sp>
        <p:sp>
          <p:nvSpPr>
            <p:cNvPr id="27" name="Rectángulo 26"/>
            <p:cNvSpPr/>
            <p:nvPr/>
          </p:nvSpPr>
          <p:spPr>
            <a:xfrm>
              <a:off x="2287332" y="1884929"/>
              <a:ext cx="1722923" cy="6109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900" dirty="0"/>
                <a:t>Remisión de Informe Trimestral de Indicadores PCA - I</a:t>
              </a:r>
            </a:p>
          </p:txBody>
        </p:sp>
        <p:sp>
          <p:nvSpPr>
            <p:cNvPr id="28" name="Rectángulo 27"/>
            <p:cNvSpPr/>
            <p:nvPr/>
          </p:nvSpPr>
          <p:spPr>
            <a:xfrm>
              <a:off x="107504" y="3281209"/>
              <a:ext cx="1306762" cy="5078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900" dirty="0"/>
                <a:t>Suscripción del Convenio de Gestión Anual (CGA)</a:t>
              </a:r>
            </a:p>
          </p:txBody>
        </p:sp>
        <p:sp>
          <p:nvSpPr>
            <p:cNvPr id="29" name="Rectángulo 28"/>
            <p:cNvSpPr/>
            <p:nvPr/>
          </p:nvSpPr>
          <p:spPr>
            <a:xfrm>
              <a:off x="95515" y="3958320"/>
              <a:ext cx="1318751" cy="5078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900" dirty="0"/>
                <a:t>Formalización de Centros de Atención del PCA</a:t>
              </a:r>
            </a:p>
          </p:txBody>
        </p:sp>
        <p:sp>
          <p:nvSpPr>
            <p:cNvPr id="30" name="Rectángulo 29"/>
            <p:cNvSpPr/>
            <p:nvPr/>
          </p:nvSpPr>
          <p:spPr>
            <a:xfrm>
              <a:off x="95028" y="4608066"/>
              <a:ext cx="1331225" cy="77750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900" dirty="0"/>
                <a:t>Capacitación del Personal Municipal en PCA (en coord. con personal MIDIS)</a:t>
              </a:r>
            </a:p>
          </p:txBody>
        </p:sp>
        <p:sp>
          <p:nvSpPr>
            <p:cNvPr id="31" name="Rectángulo 30"/>
            <p:cNvSpPr/>
            <p:nvPr/>
          </p:nvSpPr>
          <p:spPr>
            <a:xfrm>
              <a:off x="116926" y="5410855"/>
              <a:ext cx="1309328" cy="77750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900" dirty="0"/>
                <a:t>Instalación y funcionamiento del Comité de Gestión Local</a:t>
              </a:r>
            </a:p>
          </p:txBody>
        </p:sp>
        <p:cxnSp>
          <p:nvCxnSpPr>
            <p:cNvPr id="32" name="Conector recto 31"/>
            <p:cNvCxnSpPr/>
            <p:nvPr/>
          </p:nvCxnSpPr>
          <p:spPr>
            <a:xfrm flipH="1">
              <a:off x="1994675" y="2993177"/>
              <a:ext cx="14909" cy="3532167"/>
            </a:xfrm>
            <a:prstGeom prst="line">
              <a:avLst/>
            </a:prstGeom>
            <a:ln w="28575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ángulo 32"/>
            <p:cNvSpPr/>
            <p:nvPr/>
          </p:nvSpPr>
          <p:spPr>
            <a:xfrm>
              <a:off x="1527220" y="3289042"/>
              <a:ext cx="919950" cy="6109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900" dirty="0"/>
                <a:t>Compra de productos alimenticios</a:t>
              </a:r>
            </a:p>
          </p:txBody>
        </p:sp>
        <p:sp>
          <p:nvSpPr>
            <p:cNvPr id="34" name="Rectángulo 33"/>
            <p:cNvSpPr/>
            <p:nvPr/>
          </p:nvSpPr>
          <p:spPr>
            <a:xfrm>
              <a:off x="2014808" y="3886917"/>
              <a:ext cx="1119462" cy="6109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900" dirty="0"/>
                <a:t>Abastecimiento a los Centros de Atención - I</a:t>
              </a:r>
            </a:p>
          </p:txBody>
        </p:sp>
        <p:cxnSp>
          <p:nvCxnSpPr>
            <p:cNvPr id="35" name="Conector recto 34"/>
            <p:cNvCxnSpPr/>
            <p:nvPr/>
          </p:nvCxnSpPr>
          <p:spPr>
            <a:xfrm>
              <a:off x="4010257" y="2989251"/>
              <a:ext cx="5225" cy="1334474"/>
            </a:xfrm>
            <a:prstGeom prst="line">
              <a:avLst/>
            </a:prstGeom>
            <a:ln w="28575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ector recto 35"/>
            <p:cNvCxnSpPr/>
            <p:nvPr/>
          </p:nvCxnSpPr>
          <p:spPr>
            <a:xfrm flipH="1">
              <a:off x="5641283" y="2989251"/>
              <a:ext cx="7243" cy="863856"/>
            </a:xfrm>
            <a:prstGeom prst="line">
              <a:avLst/>
            </a:prstGeom>
            <a:ln w="28575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cto 36"/>
            <p:cNvCxnSpPr/>
            <p:nvPr/>
          </p:nvCxnSpPr>
          <p:spPr>
            <a:xfrm>
              <a:off x="7317687" y="2989251"/>
              <a:ext cx="7496" cy="799789"/>
            </a:xfrm>
            <a:prstGeom prst="line">
              <a:avLst/>
            </a:prstGeom>
            <a:ln w="28575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ángulo 37"/>
            <p:cNvSpPr/>
            <p:nvPr/>
          </p:nvSpPr>
          <p:spPr>
            <a:xfrm>
              <a:off x="3571856" y="3857273"/>
              <a:ext cx="1144615" cy="6109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900" dirty="0"/>
                <a:t>Abastecimiento a los Centros de Atención - II</a:t>
              </a:r>
            </a:p>
          </p:txBody>
        </p:sp>
        <p:sp>
          <p:nvSpPr>
            <p:cNvPr id="39" name="Rectángulo 38"/>
            <p:cNvSpPr/>
            <p:nvPr/>
          </p:nvSpPr>
          <p:spPr>
            <a:xfrm>
              <a:off x="1763689" y="5437674"/>
              <a:ext cx="1154162" cy="5078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900" dirty="0"/>
                <a:t>Aprobación del Plan Anual de Supervisión</a:t>
              </a:r>
            </a:p>
          </p:txBody>
        </p:sp>
        <p:sp>
          <p:nvSpPr>
            <p:cNvPr id="40" name="Rectángulo 39"/>
            <p:cNvSpPr/>
            <p:nvPr/>
          </p:nvSpPr>
          <p:spPr>
            <a:xfrm>
              <a:off x="1763688" y="6017512"/>
              <a:ext cx="1511309" cy="42005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s-PE" sz="900" dirty="0"/>
                <a:t>Selección de alimentos que integran la canasta</a:t>
              </a:r>
            </a:p>
          </p:txBody>
        </p:sp>
      </p:grpSp>
      <p:pic>
        <p:nvPicPr>
          <p:cNvPr id="41" name="Imagen 4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8" y="78237"/>
            <a:ext cx="2090574" cy="990834"/>
          </a:xfrm>
          <a:prstGeom prst="rect">
            <a:avLst/>
          </a:prstGeom>
        </p:spPr>
      </p:pic>
      <p:sp>
        <p:nvSpPr>
          <p:cNvPr id="42" name="2 Subtítulo"/>
          <p:cNvSpPr>
            <a:spLocks noGrp="1"/>
          </p:cNvSpPr>
          <p:nvPr>
            <p:ph type="subTitle" idx="1"/>
          </p:nvPr>
        </p:nvSpPr>
        <p:spPr>
          <a:xfrm>
            <a:off x="1669965" y="985732"/>
            <a:ext cx="6400800" cy="530474"/>
          </a:xfrm>
        </p:spPr>
        <p:txBody>
          <a:bodyPr>
            <a:normAutofit fontScale="77500" lnSpcReduction="20000"/>
          </a:bodyPr>
          <a:lstStyle/>
          <a:p>
            <a:r>
              <a:rPr lang="es-MX" dirty="0" smtClean="0"/>
              <a:t> </a:t>
            </a:r>
            <a:r>
              <a:rPr lang="es-MX" b="1" dirty="0" smtClean="0"/>
              <a:t>Programa de Complementación Alimentaria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02722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7744" y="649413"/>
            <a:ext cx="4320480" cy="5832648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8" y="78237"/>
            <a:ext cx="2090574" cy="990834"/>
          </a:xfrm>
          <a:prstGeom prst="rect">
            <a:avLst/>
          </a:prstGeom>
        </p:spPr>
      </p:pic>
      <p:pic>
        <p:nvPicPr>
          <p:cNvPr id="8" name="Imagen 2"/>
          <p:cNvPicPr>
            <a:picLocks noChangeAspect="1"/>
          </p:cNvPicPr>
          <p:nvPr/>
        </p:nvPicPr>
        <p:blipFill rotWithShape="1">
          <a:blip r:embed="rId4"/>
          <a:srcRect l="5691" t="10838" r="3247" b="12460"/>
          <a:stretch/>
        </p:blipFill>
        <p:spPr>
          <a:xfrm>
            <a:off x="6156176" y="1341"/>
            <a:ext cx="2798921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80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ACTIVIDADES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9480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7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8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8" y="78237"/>
            <a:ext cx="2090574" cy="99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51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385460"/>
            <a:ext cx="8229600" cy="89141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MEDIOS DE VERIFICACIÓN Y CRONOGRAMA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4561244"/>
              </p:ext>
            </p:extLst>
          </p:nvPr>
        </p:nvGraphicFramePr>
        <p:xfrm>
          <a:off x="395533" y="2296319"/>
          <a:ext cx="8291267" cy="4143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6"/>
                <a:gridCol w="1512168"/>
                <a:gridCol w="1732162"/>
                <a:gridCol w="1950591"/>
              </a:tblGrid>
              <a:tr h="106474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MEDIO DE VERIFICACIÓN</a:t>
                      </a:r>
                      <a:endParaRPr lang="es-PE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FECHA DE ENVÍO</a:t>
                      </a:r>
                      <a:endParaRPr lang="es-PE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MODALIDAD DE ENVÍO (virtual</a:t>
                      </a:r>
                      <a:r>
                        <a:rPr lang="es-MX" sz="1600" baseline="0" dirty="0" smtClean="0"/>
                        <a:t> o formal)</a:t>
                      </a:r>
                      <a:endParaRPr lang="es-PE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PROFESIONAL</a:t>
                      </a:r>
                      <a:r>
                        <a:rPr lang="es-MX" sz="1600" baseline="0" dirty="0" smtClean="0"/>
                        <a:t> QUE RECEPCIONA LOS MEDIOS DE  VERIFICACIÓN</a:t>
                      </a:r>
                      <a:endParaRPr lang="es-PE" sz="1600" dirty="0" smtClean="0"/>
                    </a:p>
                  </a:txBody>
                  <a:tcPr anchor="ctr"/>
                </a:tc>
              </a:tr>
              <a:tr h="578004">
                <a:tc>
                  <a:txBody>
                    <a:bodyPr/>
                    <a:lstStyle/>
                    <a:p>
                      <a:pPr algn="ctr"/>
                      <a:r>
                        <a:rPr lang="es-PE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Acta CGL elección de</a:t>
                      </a:r>
                      <a:r>
                        <a:rPr lang="es-PE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PE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canasta de alimentos</a:t>
                      </a:r>
                      <a:endParaRPr lang="es-P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31 de mayo</a:t>
                      </a:r>
                      <a:endParaRPr lang="es-P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Virtual</a:t>
                      </a:r>
                      <a:endParaRPr lang="es-P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DPSC</a:t>
                      </a:r>
                      <a:endParaRPr lang="es-PE" sz="1600" dirty="0"/>
                    </a:p>
                  </a:txBody>
                  <a:tcPr/>
                </a:tc>
              </a:tr>
              <a:tr h="1064745">
                <a:tc>
                  <a:txBody>
                    <a:bodyPr/>
                    <a:lstStyle/>
                    <a:p>
                      <a:pPr algn="ctr"/>
                      <a:r>
                        <a:rPr lang="es-PE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Acta CGL,</a:t>
                      </a:r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centros o lugares de distribución y  cronograma de entrega de las Canastas de Alimentos</a:t>
                      </a:r>
                      <a:endParaRPr lang="es-P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de junio</a:t>
                      </a:r>
                      <a:endParaRPr lang="es-P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Virtual</a:t>
                      </a:r>
                      <a:endParaRPr lang="es-P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600" dirty="0" smtClean="0"/>
                        <a:t>DPSC</a:t>
                      </a:r>
                      <a:endParaRPr lang="es-PE" sz="1600" dirty="0"/>
                    </a:p>
                  </a:txBody>
                  <a:tcPr/>
                </a:tc>
              </a:tr>
              <a:tr h="1064745">
                <a:tc>
                  <a:txBody>
                    <a:bodyPr/>
                    <a:lstStyle/>
                    <a:p>
                      <a:pPr algn="ctr"/>
                      <a:r>
                        <a:rPr lang="es-PE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Ficha de Seguimiento de</a:t>
                      </a:r>
                      <a:r>
                        <a:rPr lang="es-PE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PE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Entrega de Canastas de Alimentos y</a:t>
                      </a:r>
                      <a:r>
                        <a:rPr lang="es-PE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PE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copia de Actas de Recepción (pecosas) </a:t>
                      </a:r>
                      <a:endParaRPr lang="es-P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30 setiembre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virtual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DPSC</a:t>
                      </a:r>
                      <a:endParaRPr lang="es-PE" dirty="0"/>
                    </a:p>
                  </a:txBody>
                  <a:tcPr/>
                </a:tc>
              </a:tr>
              <a:tr h="365055">
                <a:tc>
                  <a:txBody>
                    <a:bodyPr/>
                    <a:lstStyle/>
                    <a:p>
                      <a:pPr algn="ctr"/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8" y="78237"/>
            <a:ext cx="2090574" cy="99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53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457200" y="1169436"/>
            <a:ext cx="8229600" cy="89141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MATERIALES DE CONSULTA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3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4" name="2 Marcador de contenido"/>
          <p:cNvSpPr>
            <a:spLocks noGrp="1"/>
          </p:cNvSpPr>
          <p:nvPr>
            <p:ph idx="1"/>
          </p:nvPr>
        </p:nvSpPr>
        <p:spPr>
          <a:xfrm>
            <a:off x="457200" y="1978571"/>
            <a:ext cx="8229600" cy="3993307"/>
          </a:xfrm>
        </p:spPr>
        <p:txBody>
          <a:bodyPr>
            <a:normAutofit fontScale="92500"/>
          </a:bodyPr>
          <a:lstStyle/>
          <a:p>
            <a:r>
              <a:rPr lang="es-PE" dirty="0" smtClean="0"/>
              <a:t>Decreto </a:t>
            </a:r>
            <a:r>
              <a:rPr lang="es-PE" dirty="0"/>
              <a:t>Supremo N° 006-2016-MIDIS </a:t>
            </a:r>
            <a:endParaRPr lang="es-MX" dirty="0" smtClean="0"/>
          </a:p>
          <a:p>
            <a:r>
              <a:rPr lang="es-PE" dirty="0"/>
              <a:t>Resolución Ministerial N°167-2016-MIDIS </a:t>
            </a:r>
            <a:endParaRPr lang="es-MX" dirty="0" smtClean="0"/>
          </a:p>
          <a:p>
            <a:r>
              <a:rPr lang="es-PE" dirty="0"/>
              <a:t>Resolución Ministerial N°025-2017-MIDIS </a:t>
            </a:r>
            <a:r>
              <a:rPr lang="es-PE" dirty="0" smtClean="0"/>
              <a:t>(</a:t>
            </a:r>
            <a:r>
              <a:rPr lang="es-PE" dirty="0"/>
              <a:t>Directiva N° </a:t>
            </a:r>
            <a:r>
              <a:rPr lang="es-PE" dirty="0" smtClean="0"/>
              <a:t>001-2017-MIDIS)</a:t>
            </a:r>
            <a:endParaRPr lang="es-MX" dirty="0" smtClean="0"/>
          </a:p>
          <a:p>
            <a:r>
              <a:rPr lang="es-PE" dirty="0"/>
              <a:t>Resolución Ministerial N° 653-2014/MINSA </a:t>
            </a:r>
            <a:endParaRPr lang="es-PE" dirty="0" smtClean="0"/>
          </a:p>
          <a:p>
            <a:r>
              <a:rPr lang="es-PE" dirty="0"/>
              <a:t>Directiva N° </a:t>
            </a:r>
            <a:r>
              <a:rPr lang="es-PE" dirty="0" smtClean="0"/>
              <a:t>016-2006-MIMDES-PRONAA/UGPAN</a:t>
            </a:r>
          </a:p>
          <a:p>
            <a:r>
              <a:rPr lang="es-PE" dirty="0" smtClean="0"/>
              <a:t>Convenio de Gestión PCA 2018</a:t>
            </a:r>
            <a:endParaRPr lang="es-PE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8" y="78237"/>
            <a:ext cx="2090574" cy="99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59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89141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PUNTO FOCAL TERRITORIAL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0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 lnSpcReduction="10000"/>
          </a:bodyPr>
          <a:lstStyle/>
          <a:p>
            <a:r>
              <a:rPr lang="es-MX" i="1" dirty="0" smtClean="0"/>
              <a:t>Especialista Territorial del PCA – Encargado del seguimiento y asistencia técnica al Gobierno Local participante en el SM. Articula con el Coordinador de Enlace del MIDIS para la implementación del producto</a:t>
            </a:r>
          </a:p>
          <a:p>
            <a:r>
              <a:rPr lang="es-MX" i="1" dirty="0" smtClean="0"/>
              <a:t>Los ET – PCA cuenta con un plan de viajes a las provincias que ejecutan PCA para la asistencia técnica.</a:t>
            </a:r>
            <a:endParaRPr lang="es-PE" i="1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8" y="78237"/>
            <a:ext cx="2090574" cy="99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21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5900" y="1734327"/>
            <a:ext cx="6172200" cy="668559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PREGUNTAS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6" name="Picture 2" descr="http://www.ejemplos.co/wp-content/uploads/2015/05/Existen-preguntas-abiertas-y-cerradas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32" b="91611" l="9926" r="91811">
                        <a14:foregroundMark x1="35732" y1="12752" x2="27295" y2="15772"/>
                        <a14:foregroundMark x1="31017" y1="91946" x2="41687" y2="91275"/>
                        <a14:foregroundMark x1="13151" y1="62752" x2="10918" y2="66107"/>
                        <a14:foregroundMark x1="61787" y1="33221" x2="80397" y2="23154"/>
                        <a14:foregroundMark x1="84119" y1="21477" x2="91811" y2="38255"/>
                        <a14:foregroundMark x1="66998" y1="72483" x2="73449" y2="87919"/>
                        <a14:foregroundMark x1="37469" y1="10738" x2="29032" y2="1308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956" y="2780928"/>
            <a:ext cx="2878931" cy="212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4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2" name="Imagen 2"/>
          <p:cNvPicPr>
            <a:picLocks noChangeAspect="1"/>
          </p:cNvPicPr>
          <p:nvPr/>
        </p:nvPicPr>
        <p:blipFill rotWithShape="1">
          <a:blip r:embed="rId5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8" y="78237"/>
            <a:ext cx="2090574" cy="99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91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505</Words>
  <Application>Microsoft Office PowerPoint</Application>
  <PresentationFormat>Presentación en pantalla (4:3)</PresentationFormat>
  <Paragraphs>79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Arial Narrow</vt:lpstr>
      <vt:lpstr>Calibri</vt:lpstr>
      <vt:lpstr>Candara</vt:lpstr>
      <vt:lpstr>Tema de Office</vt:lpstr>
      <vt:lpstr>PROGRAMA DE COMPLEMENTACIÓN ALIMENTARIA - PCA</vt:lpstr>
      <vt:lpstr>PRODUCTO Centros de atención y personas afectadas por tuberculosis reciben oportunamente las canastas de alimentos </vt:lpstr>
      <vt:lpstr>Presentación de PowerPoint</vt:lpstr>
      <vt:lpstr>Presentación de PowerPoint</vt:lpstr>
      <vt:lpstr>ACTIVIDADES</vt:lpstr>
      <vt:lpstr>MEDIOS DE VERIFICACIÓN Y CRONOGRAMA</vt:lpstr>
      <vt:lpstr>MATERIALES DE CONSULTA</vt:lpstr>
      <vt:lpstr>PUNTO FOCAL TERRITORIAL</vt:lpstr>
      <vt:lpstr>PREGUNTAS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Apoyo Sellomunicipal2</dc:creator>
  <cp:lastModifiedBy>Colon4</cp:lastModifiedBy>
  <cp:revision>40</cp:revision>
  <dcterms:created xsi:type="dcterms:W3CDTF">2018-02-28T17:44:33Z</dcterms:created>
  <dcterms:modified xsi:type="dcterms:W3CDTF">2018-04-17T20:39:21Z</dcterms:modified>
</cp:coreProperties>
</file>