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302" r:id="rId3"/>
    <p:sldId id="303" r:id="rId4"/>
    <p:sldId id="304" r:id="rId5"/>
    <p:sldId id="294" r:id="rId6"/>
    <p:sldId id="29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9144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23BB73-5072-45F0-BE47-F40408B1EACF}">
          <p14:sldIdLst>
            <p14:sldId id="301"/>
          </p14:sldIdLst>
        </p14:section>
        <p14:section name="Sección sin título" id="{62555187-08DA-4E3E-93FB-5D882C96275F}">
          <p14:sldIdLst>
            <p14:sldId id="302"/>
            <p14:sldId id="303"/>
            <p14:sldId id="304"/>
            <p14:sldId id="294"/>
            <p14:sldId id="29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31D83-51F8-4EA6-87CE-52201D724E8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8FD0E08-05FD-4AA3-977A-10CCE22525AC}">
      <dgm:prSet/>
      <dgm:spPr/>
      <dgm:t>
        <a:bodyPr/>
        <a:lstStyle/>
        <a:p>
          <a:r>
            <a:rPr lang="es-ES" dirty="0"/>
            <a:t>1974</a:t>
          </a:r>
          <a:endParaRPr lang="es-PE" dirty="0"/>
        </a:p>
      </dgm:t>
    </dgm:pt>
    <dgm:pt modelId="{BDC75245-47ED-4A83-A168-79DC0795F896}" type="parTrans" cxnId="{33EEEA0D-76CA-4069-90F6-48A5EF65756A}">
      <dgm:prSet/>
      <dgm:spPr/>
      <dgm:t>
        <a:bodyPr/>
        <a:lstStyle/>
        <a:p>
          <a:endParaRPr lang="es-ES"/>
        </a:p>
      </dgm:t>
    </dgm:pt>
    <dgm:pt modelId="{920F7594-8438-40FF-844C-4425C36A0C5E}" type="sibTrans" cxnId="{33EEEA0D-76CA-4069-90F6-48A5EF65756A}">
      <dgm:prSet/>
      <dgm:spPr/>
      <dgm:t>
        <a:bodyPr/>
        <a:lstStyle/>
        <a:p>
          <a:endParaRPr lang="es-ES"/>
        </a:p>
      </dgm:t>
    </dgm:pt>
    <dgm:pt modelId="{3117A8A6-9616-4103-A355-320966FD3813}">
      <dgm:prSet/>
      <dgm:spPr/>
      <dgm:t>
        <a:bodyPr/>
        <a:lstStyle/>
        <a:p>
          <a:r>
            <a:rPr lang="es-ES" dirty="0"/>
            <a:t>1978</a:t>
          </a:r>
          <a:endParaRPr lang="es-PE" dirty="0"/>
        </a:p>
      </dgm:t>
    </dgm:pt>
    <dgm:pt modelId="{52049956-AA5C-4BF6-B7B1-D6B838FDF1CB}" type="parTrans" cxnId="{6665879A-02EA-41C5-A500-4A628E9EEC11}">
      <dgm:prSet/>
      <dgm:spPr/>
      <dgm:t>
        <a:bodyPr/>
        <a:lstStyle/>
        <a:p>
          <a:endParaRPr lang="es-ES"/>
        </a:p>
      </dgm:t>
    </dgm:pt>
    <dgm:pt modelId="{CA05DA23-8A3B-4EFF-8DBA-8698708653CD}" type="sibTrans" cxnId="{6665879A-02EA-41C5-A500-4A628E9EEC11}">
      <dgm:prSet/>
      <dgm:spPr/>
      <dgm:t>
        <a:bodyPr/>
        <a:lstStyle/>
        <a:p>
          <a:endParaRPr lang="es-ES"/>
        </a:p>
      </dgm:t>
    </dgm:pt>
    <dgm:pt modelId="{D5E76311-FD2E-4D27-BB3D-1ADF0501FCB2}">
      <dgm:prSet/>
      <dgm:spPr/>
      <dgm:t>
        <a:bodyPr/>
        <a:lstStyle/>
        <a:p>
          <a:r>
            <a:rPr lang="es-ES" dirty="0"/>
            <a:t>1979</a:t>
          </a:r>
          <a:endParaRPr lang="es-PE" dirty="0"/>
        </a:p>
      </dgm:t>
    </dgm:pt>
    <dgm:pt modelId="{EC79BF73-C920-439F-84AC-C835DCCF9E8A}" type="parTrans" cxnId="{18B53AFC-16FE-44FD-BDC7-B3410FEADB5F}">
      <dgm:prSet/>
      <dgm:spPr/>
      <dgm:t>
        <a:bodyPr/>
        <a:lstStyle/>
        <a:p>
          <a:endParaRPr lang="es-ES"/>
        </a:p>
      </dgm:t>
    </dgm:pt>
    <dgm:pt modelId="{428AEB1C-394B-42F8-8793-5C78F823E3DE}" type="sibTrans" cxnId="{18B53AFC-16FE-44FD-BDC7-B3410FEADB5F}">
      <dgm:prSet/>
      <dgm:spPr/>
      <dgm:t>
        <a:bodyPr/>
        <a:lstStyle/>
        <a:p>
          <a:endParaRPr lang="es-ES"/>
        </a:p>
      </dgm:t>
    </dgm:pt>
    <dgm:pt modelId="{DF1632BA-B93C-4D0A-A5B1-9462D0013211}">
      <dgm:prSet/>
      <dgm:spPr/>
      <dgm:t>
        <a:bodyPr/>
        <a:lstStyle/>
        <a:p>
          <a:r>
            <a:rPr lang="es-ES" dirty="0"/>
            <a:t>1981</a:t>
          </a:r>
          <a:endParaRPr lang="es-PE" dirty="0"/>
        </a:p>
      </dgm:t>
    </dgm:pt>
    <dgm:pt modelId="{8BB6660A-313D-4FE3-BF45-D58C4D17DB38}" type="parTrans" cxnId="{C02ACEC4-FC83-48ED-BD05-403C63F95047}">
      <dgm:prSet/>
      <dgm:spPr/>
      <dgm:t>
        <a:bodyPr/>
        <a:lstStyle/>
        <a:p>
          <a:endParaRPr lang="es-ES"/>
        </a:p>
      </dgm:t>
    </dgm:pt>
    <dgm:pt modelId="{E94E4E55-8725-4A23-93AE-F08EAD2E9F75}" type="sibTrans" cxnId="{C02ACEC4-FC83-48ED-BD05-403C63F95047}">
      <dgm:prSet/>
      <dgm:spPr/>
      <dgm:t>
        <a:bodyPr/>
        <a:lstStyle/>
        <a:p>
          <a:endParaRPr lang="es-ES"/>
        </a:p>
      </dgm:t>
    </dgm:pt>
    <dgm:pt modelId="{55FE431D-4B9D-416F-AFEC-D26B3D1F633D}">
      <dgm:prSet/>
      <dgm:spPr/>
      <dgm:t>
        <a:bodyPr/>
        <a:lstStyle/>
        <a:p>
          <a:r>
            <a:rPr lang="es-ES" dirty="0"/>
            <a:t>1982</a:t>
          </a:r>
          <a:endParaRPr lang="es-PE" dirty="0"/>
        </a:p>
      </dgm:t>
    </dgm:pt>
    <dgm:pt modelId="{36551B90-F6F5-4F45-B735-17095F66CA96}" type="parTrans" cxnId="{46F77B7D-DB01-436D-8BB4-A37CCFE58E5C}">
      <dgm:prSet/>
      <dgm:spPr/>
      <dgm:t>
        <a:bodyPr/>
        <a:lstStyle/>
        <a:p>
          <a:endParaRPr lang="es-ES"/>
        </a:p>
      </dgm:t>
    </dgm:pt>
    <dgm:pt modelId="{38FC24A6-E9BC-4792-80ED-84FB6D5A5754}" type="sibTrans" cxnId="{46F77B7D-DB01-436D-8BB4-A37CCFE58E5C}">
      <dgm:prSet/>
      <dgm:spPr/>
      <dgm:t>
        <a:bodyPr/>
        <a:lstStyle/>
        <a:p>
          <a:endParaRPr lang="es-ES"/>
        </a:p>
      </dgm:t>
    </dgm:pt>
    <dgm:pt modelId="{837EF075-B376-4210-9687-7F132215EEF2}">
      <dgm:prSet/>
      <dgm:spPr/>
      <dgm:t>
        <a:bodyPr/>
        <a:lstStyle/>
        <a:p>
          <a:r>
            <a:rPr lang="es-ES" dirty="0"/>
            <a:t>1990</a:t>
          </a:r>
          <a:endParaRPr lang="es-PE" dirty="0"/>
        </a:p>
      </dgm:t>
    </dgm:pt>
    <dgm:pt modelId="{26A43434-8999-4CCA-9553-4BBAD0010BE6}" type="parTrans" cxnId="{85B71A0B-873C-45EB-BB86-4DB371EB7B8C}">
      <dgm:prSet/>
      <dgm:spPr/>
      <dgm:t>
        <a:bodyPr/>
        <a:lstStyle/>
        <a:p>
          <a:endParaRPr lang="es-ES"/>
        </a:p>
      </dgm:t>
    </dgm:pt>
    <dgm:pt modelId="{0063F3E9-6C90-46F4-AFC0-0A0D127B04F4}" type="sibTrans" cxnId="{85B71A0B-873C-45EB-BB86-4DB371EB7B8C}">
      <dgm:prSet/>
      <dgm:spPr/>
      <dgm:t>
        <a:bodyPr/>
        <a:lstStyle/>
        <a:p>
          <a:endParaRPr lang="es-ES"/>
        </a:p>
      </dgm:t>
    </dgm:pt>
    <dgm:pt modelId="{18B5A4B6-5823-4EAB-9ECA-CA7CC64BAF40}">
      <dgm:prSet/>
      <dgm:spPr/>
      <dgm:t>
        <a:bodyPr/>
        <a:lstStyle/>
        <a:p>
          <a:r>
            <a:rPr lang="es-ES" b="1" dirty="0"/>
            <a:t>27ª Asamblea Mundial de la Salud advirtió el descenso de la lactancia en el mundo, se relacionó, entre otros, a la promoción indiscriminada de sucedáneos de LM; recomendó medidas correctivas.</a:t>
          </a:r>
          <a:endParaRPr lang="es-PE" b="1" dirty="0"/>
        </a:p>
      </dgm:t>
    </dgm:pt>
    <dgm:pt modelId="{D9EA2B77-2588-4C05-85EA-A9010AC5842A}" type="parTrans" cxnId="{EAB33A9E-67A6-4B12-A6B2-C8467ABB8BA7}">
      <dgm:prSet/>
      <dgm:spPr/>
      <dgm:t>
        <a:bodyPr/>
        <a:lstStyle/>
        <a:p>
          <a:endParaRPr lang="es-ES"/>
        </a:p>
      </dgm:t>
    </dgm:pt>
    <dgm:pt modelId="{D5995E66-F9D7-4430-ABD1-77D18E71067F}" type="sibTrans" cxnId="{EAB33A9E-67A6-4B12-A6B2-C8467ABB8BA7}">
      <dgm:prSet/>
      <dgm:spPr/>
      <dgm:t>
        <a:bodyPr/>
        <a:lstStyle/>
        <a:p>
          <a:endParaRPr lang="es-ES"/>
        </a:p>
      </dgm:t>
    </dgm:pt>
    <dgm:pt modelId="{7AC5AAA0-C394-44EB-A4C1-42586B6C9F5E}">
      <dgm:prSet/>
      <dgm:spPr/>
      <dgm:t>
        <a:bodyPr/>
        <a:lstStyle/>
        <a:p>
          <a:r>
            <a:rPr lang="es-ES"/>
            <a:t>31ª </a:t>
          </a:r>
          <a:r>
            <a:rPr lang="es-ES" dirty="0"/>
            <a:t>Asamblea Mundial de la Salud volvió a recomendar la regulación de la promoción de esos productos.</a:t>
          </a:r>
          <a:endParaRPr lang="es-PE" dirty="0"/>
        </a:p>
      </dgm:t>
    </dgm:pt>
    <dgm:pt modelId="{915CD037-090A-44E6-B8B8-82F0D9BE9DCB}" type="parTrans" cxnId="{6F67DBC5-0494-495C-9719-1E0516E8681D}">
      <dgm:prSet/>
      <dgm:spPr/>
      <dgm:t>
        <a:bodyPr/>
        <a:lstStyle/>
        <a:p>
          <a:endParaRPr lang="es-ES"/>
        </a:p>
      </dgm:t>
    </dgm:pt>
    <dgm:pt modelId="{8184A194-728D-45E0-9743-14D643A778F6}" type="sibTrans" cxnId="{6F67DBC5-0494-495C-9719-1E0516E8681D}">
      <dgm:prSet/>
      <dgm:spPr/>
      <dgm:t>
        <a:bodyPr/>
        <a:lstStyle/>
        <a:p>
          <a:endParaRPr lang="es-ES"/>
        </a:p>
      </dgm:t>
    </dgm:pt>
    <dgm:pt modelId="{9A5478EA-75DE-468E-B5AC-6EE47B813E13}">
      <dgm:prSet/>
      <dgm:spPr/>
      <dgm:t>
        <a:bodyPr/>
        <a:lstStyle/>
        <a:p>
          <a:r>
            <a:rPr lang="es-ES" dirty="0"/>
            <a:t>Reunión Conjunta OMS/UNICEF sobre Alimentación del Lactante y del Niño Pequeño</a:t>
          </a:r>
          <a:endParaRPr lang="es-PE" dirty="0"/>
        </a:p>
      </dgm:t>
    </dgm:pt>
    <dgm:pt modelId="{EE79B3B8-54D6-4BC3-A8E7-B8893FD9C2DD}" type="parTrans" cxnId="{6EC0C371-9CC6-4119-8091-72D2DE01897D}">
      <dgm:prSet/>
      <dgm:spPr/>
      <dgm:t>
        <a:bodyPr/>
        <a:lstStyle/>
        <a:p>
          <a:endParaRPr lang="es-ES"/>
        </a:p>
      </dgm:t>
    </dgm:pt>
    <dgm:pt modelId="{3D238911-D368-4D53-B8D1-A0D0C79CBACB}" type="sibTrans" cxnId="{6EC0C371-9CC6-4119-8091-72D2DE01897D}">
      <dgm:prSet/>
      <dgm:spPr/>
      <dgm:t>
        <a:bodyPr/>
        <a:lstStyle/>
        <a:p>
          <a:endParaRPr lang="es-ES"/>
        </a:p>
      </dgm:t>
    </dgm:pt>
    <dgm:pt modelId="{8965AD2E-4D85-4CAF-9F66-C306CB070F93}">
      <dgm:prSet custT="1"/>
      <dgm:spPr/>
      <dgm:t>
        <a:bodyPr/>
        <a:lstStyle/>
        <a:p>
          <a:r>
            <a:rPr lang="es-ES" sz="1400" b="1" dirty="0"/>
            <a:t>Se aprueba el Código Internacional de Comercialización de Sucedáneos de Leche Materna.</a:t>
          </a:r>
          <a:endParaRPr lang="es-PE" sz="1400" b="1" dirty="0"/>
        </a:p>
      </dgm:t>
    </dgm:pt>
    <dgm:pt modelId="{B6120D6A-9F1B-493C-8B70-720E910265CF}" type="parTrans" cxnId="{7FC0CE4C-C370-436B-BD04-CEC7FEE44A24}">
      <dgm:prSet/>
      <dgm:spPr/>
      <dgm:t>
        <a:bodyPr/>
        <a:lstStyle/>
        <a:p>
          <a:endParaRPr lang="es-ES"/>
        </a:p>
      </dgm:t>
    </dgm:pt>
    <dgm:pt modelId="{9CD536ED-A553-4ACC-B372-77B75F5F9B34}" type="sibTrans" cxnId="{7FC0CE4C-C370-436B-BD04-CEC7FEE44A24}">
      <dgm:prSet/>
      <dgm:spPr/>
      <dgm:t>
        <a:bodyPr/>
        <a:lstStyle/>
        <a:p>
          <a:endParaRPr lang="es-ES"/>
        </a:p>
      </dgm:t>
    </dgm:pt>
    <dgm:pt modelId="{BA79A022-C997-44C0-A304-838BF91700B5}">
      <dgm:prSet custT="1"/>
      <dgm:spPr/>
      <dgm:t>
        <a:bodyPr/>
        <a:lstStyle/>
        <a:p>
          <a:r>
            <a:rPr lang="es-ES" sz="1400" b="1" dirty="0"/>
            <a:t>Perú: Reglamento de Alimentación Infantil según R.M. 020, para  promover la lactancia materna en los EESS  </a:t>
          </a:r>
          <a:endParaRPr lang="es-PE" sz="1400" b="1" dirty="0"/>
        </a:p>
      </dgm:t>
    </dgm:pt>
    <dgm:pt modelId="{36B56D57-17C9-49CD-A400-31F7FAF3D094}" type="parTrans" cxnId="{F56D0326-D10C-40C7-B82B-3E1DDC090C1A}">
      <dgm:prSet/>
      <dgm:spPr/>
      <dgm:t>
        <a:bodyPr/>
        <a:lstStyle/>
        <a:p>
          <a:endParaRPr lang="es-ES"/>
        </a:p>
      </dgm:t>
    </dgm:pt>
    <dgm:pt modelId="{D877E018-E12E-425F-8D0E-145A014A29DD}" type="sibTrans" cxnId="{F56D0326-D10C-40C7-B82B-3E1DDC090C1A}">
      <dgm:prSet/>
      <dgm:spPr/>
      <dgm:t>
        <a:bodyPr/>
        <a:lstStyle/>
        <a:p>
          <a:endParaRPr lang="es-ES"/>
        </a:p>
      </dgm:t>
    </dgm:pt>
    <dgm:pt modelId="{E4FE2E5D-CC55-4E9E-8296-6E3CE1E210D7}">
      <dgm:prSet/>
      <dgm:spPr/>
      <dgm:t>
        <a:bodyPr/>
        <a:lstStyle/>
        <a:p>
          <a:r>
            <a:rPr lang="es-ES" dirty="0"/>
            <a:t>1989</a:t>
          </a:r>
          <a:endParaRPr lang="es-PE" dirty="0"/>
        </a:p>
      </dgm:t>
    </dgm:pt>
    <dgm:pt modelId="{71CA7404-774C-44AD-A58B-69C5F2EC6323}" type="sibTrans" cxnId="{AF465D5A-D8F8-408B-B961-A46A34A482E9}">
      <dgm:prSet/>
      <dgm:spPr/>
      <dgm:t>
        <a:bodyPr/>
        <a:lstStyle/>
        <a:p>
          <a:endParaRPr lang="es-ES"/>
        </a:p>
      </dgm:t>
    </dgm:pt>
    <dgm:pt modelId="{92407781-3EBE-43BC-9D8B-67C90D8715EB}" type="parTrans" cxnId="{AF465D5A-D8F8-408B-B961-A46A34A482E9}">
      <dgm:prSet/>
      <dgm:spPr/>
      <dgm:t>
        <a:bodyPr/>
        <a:lstStyle/>
        <a:p>
          <a:endParaRPr lang="es-ES"/>
        </a:p>
      </dgm:t>
    </dgm:pt>
    <dgm:pt modelId="{83595548-F33F-464B-97BB-B3A5EDBDB951}">
      <dgm:prSet custT="1"/>
      <dgm:spPr/>
      <dgm:t>
        <a:bodyPr/>
        <a:lstStyle/>
        <a:p>
          <a:r>
            <a:rPr lang="es-ES" sz="1400" b="1" dirty="0"/>
            <a:t>OMS/UNICEF: Declaración conjunta sobre “Protección, promoción y apoyo a la lactancia materna”, instando a todos los sectores de la sociedad, enseñar a los padres y madres las ventajas de la lactancia materna.</a:t>
          </a:r>
          <a:endParaRPr lang="es-PE" sz="1400" b="1" dirty="0"/>
        </a:p>
      </dgm:t>
    </dgm:pt>
    <dgm:pt modelId="{0CA154C9-0278-4A4B-900C-F52EEA4DA753}" type="parTrans" cxnId="{D56D4C5C-C421-43BF-AED6-822B0DA5055B}">
      <dgm:prSet/>
      <dgm:spPr/>
      <dgm:t>
        <a:bodyPr/>
        <a:lstStyle/>
        <a:p>
          <a:endParaRPr lang="es-ES"/>
        </a:p>
      </dgm:t>
    </dgm:pt>
    <dgm:pt modelId="{EC08B805-9ABF-45EC-A42F-7FF5324A5199}" type="sibTrans" cxnId="{D56D4C5C-C421-43BF-AED6-822B0DA5055B}">
      <dgm:prSet/>
      <dgm:spPr/>
      <dgm:t>
        <a:bodyPr/>
        <a:lstStyle/>
        <a:p>
          <a:endParaRPr lang="es-ES"/>
        </a:p>
      </dgm:t>
    </dgm:pt>
    <dgm:pt modelId="{296809A3-262E-4EB4-A68C-B9C16A81DD7E}">
      <dgm:prSet custT="1"/>
      <dgm:spPr/>
      <dgm:t>
        <a:bodyPr/>
        <a:lstStyle/>
        <a:p>
          <a:r>
            <a:rPr lang="es-ES" sz="1400" b="1" dirty="0"/>
            <a:t>Florencia, 32 países firman la llamada Declaración de </a:t>
          </a:r>
          <a:r>
            <a:rPr lang="es-ES" sz="1400" b="1" dirty="0" err="1"/>
            <a:t>Innocenti</a:t>
          </a:r>
          <a:r>
            <a:rPr lang="es-ES" sz="1400" b="1" dirty="0"/>
            <a:t>, que insta a los gobiernos a adoptar el Código, dar leyes y otras medidas para proteger la maternidad y los derechos de las madres trabajadoras, y 1995 todas las maternidades del mundo cumplan los Diez Pasos hacia la Lactancia Exitosa.</a:t>
          </a:r>
          <a:endParaRPr lang="es-PE" sz="1400" b="1" dirty="0"/>
        </a:p>
      </dgm:t>
    </dgm:pt>
    <dgm:pt modelId="{A8BB6E9F-8AE3-4886-B022-0C141966D784}" type="parTrans" cxnId="{A0824DC7-1464-4C00-934C-F78243580E9D}">
      <dgm:prSet/>
      <dgm:spPr/>
      <dgm:t>
        <a:bodyPr/>
        <a:lstStyle/>
        <a:p>
          <a:endParaRPr lang="es-ES"/>
        </a:p>
      </dgm:t>
    </dgm:pt>
    <dgm:pt modelId="{FD332810-ACD5-43EA-BC54-826E1EB2F9D2}" type="sibTrans" cxnId="{A0824DC7-1464-4C00-934C-F78243580E9D}">
      <dgm:prSet/>
      <dgm:spPr/>
      <dgm:t>
        <a:bodyPr/>
        <a:lstStyle/>
        <a:p>
          <a:endParaRPr lang="es-ES"/>
        </a:p>
      </dgm:t>
    </dgm:pt>
    <dgm:pt modelId="{B936B784-B9DD-46C0-A0DD-12B2E45BB613}" type="pres">
      <dgm:prSet presAssocID="{2EF31D83-51F8-4EA6-87CE-52201D724E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73E79D6-C98E-4CA5-AFCF-B5E181262044}" type="pres">
      <dgm:prSet presAssocID="{08FD0E08-05FD-4AA3-977A-10CCE22525AC}" presName="linNode" presStyleCnt="0"/>
      <dgm:spPr/>
    </dgm:pt>
    <dgm:pt modelId="{7488184A-6635-4139-ABDC-832B78614B49}" type="pres">
      <dgm:prSet presAssocID="{08FD0E08-05FD-4AA3-977A-10CCE22525AC}" presName="parentText" presStyleLbl="node1" presStyleIdx="0" presStyleCnt="7" custScaleX="3774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BB5DDF6-B12D-40E8-884D-E4F05277387F}" type="pres">
      <dgm:prSet presAssocID="{08FD0E08-05FD-4AA3-977A-10CCE22525AC}" presName="descendantText" presStyleLbl="alignAccFollowNode1" presStyleIdx="0" presStyleCnt="7" custScaleX="13515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F672FA-3C2D-4E1A-BDB8-9F67DCB1F611}" type="pres">
      <dgm:prSet presAssocID="{920F7594-8438-40FF-844C-4425C36A0C5E}" presName="sp" presStyleCnt="0"/>
      <dgm:spPr/>
    </dgm:pt>
    <dgm:pt modelId="{7FCA8D6A-C057-404E-B932-2C72FEE60895}" type="pres">
      <dgm:prSet presAssocID="{3117A8A6-9616-4103-A355-320966FD3813}" presName="linNode" presStyleCnt="0"/>
      <dgm:spPr/>
    </dgm:pt>
    <dgm:pt modelId="{BF16AC27-A57A-4F3F-A0BB-2B2EAC8CD958}" type="pres">
      <dgm:prSet presAssocID="{3117A8A6-9616-4103-A355-320966FD3813}" presName="parentText" presStyleLbl="node1" presStyleIdx="1" presStyleCnt="7" custScaleX="3774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E9883B1-E966-41D0-8EE2-A26CAEC04FDC}" type="pres">
      <dgm:prSet presAssocID="{3117A8A6-9616-4103-A355-320966FD3813}" presName="descendantText" presStyleLbl="alignAccFollowNode1" presStyleIdx="1" presStyleCnt="7" custScaleX="13515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4437B86-3809-464D-9CA9-D5028B106AA3}" type="pres">
      <dgm:prSet presAssocID="{CA05DA23-8A3B-4EFF-8DBA-8698708653CD}" presName="sp" presStyleCnt="0"/>
      <dgm:spPr/>
    </dgm:pt>
    <dgm:pt modelId="{F9286BAB-D7DB-47AF-B40E-F495E19708F0}" type="pres">
      <dgm:prSet presAssocID="{D5E76311-FD2E-4D27-BB3D-1ADF0501FCB2}" presName="linNode" presStyleCnt="0"/>
      <dgm:spPr/>
    </dgm:pt>
    <dgm:pt modelId="{7A30C705-69BD-45BB-B9DA-E958CD102D07}" type="pres">
      <dgm:prSet presAssocID="{D5E76311-FD2E-4D27-BB3D-1ADF0501FCB2}" presName="parentText" presStyleLbl="node1" presStyleIdx="2" presStyleCnt="7" custScaleX="3774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6A6D44-CFEA-45AA-BD0C-BC91A775BA84}" type="pres">
      <dgm:prSet presAssocID="{D5E76311-FD2E-4D27-BB3D-1ADF0501FCB2}" presName="descendantText" presStyleLbl="alignAccFollowNode1" presStyleIdx="2" presStyleCnt="7" custScaleX="13515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B3F9AF9-E36F-4E98-A639-2AA5029BA825}" type="pres">
      <dgm:prSet presAssocID="{428AEB1C-394B-42F8-8793-5C78F823E3DE}" presName="sp" presStyleCnt="0"/>
      <dgm:spPr/>
    </dgm:pt>
    <dgm:pt modelId="{B1B5C185-E707-45C2-86EC-2E22C6FFECB2}" type="pres">
      <dgm:prSet presAssocID="{DF1632BA-B93C-4D0A-A5B1-9462D0013211}" presName="linNode" presStyleCnt="0"/>
      <dgm:spPr/>
    </dgm:pt>
    <dgm:pt modelId="{CBBC2326-7DAF-42B9-860A-44B50A87E7C8}" type="pres">
      <dgm:prSet presAssocID="{DF1632BA-B93C-4D0A-A5B1-9462D0013211}" presName="parentText" presStyleLbl="node1" presStyleIdx="3" presStyleCnt="7" custScaleX="3774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9B4E6AC-4866-4743-8838-8A6A51FB88EB}" type="pres">
      <dgm:prSet presAssocID="{DF1632BA-B93C-4D0A-A5B1-9462D0013211}" presName="descendantText" presStyleLbl="alignAccFollowNode1" presStyleIdx="3" presStyleCnt="7" custScaleX="13515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3A1A178-3653-436E-93E9-45DA510A6B2F}" type="pres">
      <dgm:prSet presAssocID="{E94E4E55-8725-4A23-93AE-F08EAD2E9F75}" presName="sp" presStyleCnt="0"/>
      <dgm:spPr/>
    </dgm:pt>
    <dgm:pt modelId="{64CFF7AF-8D0D-4B54-BCBC-98C3D313853B}" type="pres">
      <dgm:prSet presAssocID="{55FE431D-4B9D-416F-AFEC-D26B3D1F633D}" presName="linNode" presStyleCnt="0"/>
      <dgm:spPr/>
    </dgm:pt>
    <dgm:pt modelId="{4FFEF21E-D4A9-447E-B6AA-1E6123DBC12C}" type="pres">
      <dgm:prSet presAssocID="{55FE431D-4B9D-416F-AFEC-D26B3D1F633D}" presName="parentText" presStyleLbl="node1" presStyleIdx="4" presStyleCnt="7" custScaleX="3774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257406-D0F3-454A-B31C-BB7A98AF4B55}" type="pres">
      <dgm:prSet presAssocID="{55FE431D-4B9D-416F-AFEC-D26B3D1F633D}" presName="descendantText" presStyleLbl="alignAccFollowNode1" presStyleIdx="4" presStyleCnt="7" custScaleX="13515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4BFD7D-0E25-4437-9912-C55675040C14}" type="pres">
      <dgm:prSet presAssocID="{38FC24A6-E9BC-4792-80ED-84FB6D5A5754}" presName="sp" presStyleCnt="0"/>
      <dgm:spPr/>
    </dgm:pt>
    <dgm:pt modelId="{4113270F-4CC1-40F1-837A-73074F5D6314}" type="pres">
      <dgm:prSet presAssocID="{E4FE2E5D-CC55-4E9E-8296-6E3CE1E210D7}" presName="linNode" presStyleCnt="0"/>
      <dgm:spPr/>
    </dgm:pt>
    <dgm:pt modelId="{6D333BAD-3CA1-440E-B7BF-6D4F2BDBC46A}" type="pres">
      <dgm:prSet presAssocID="{E4FE2E5D-CC55-4E9E-8296-6E3CE1E210D7}" presName="parentText" presStyleLbl="node1" presStyleIdx="5" presStyleCnt="7" custScaleX="3774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F1F2791-8DE5-4D39-9BF8-15F3A6853408}" type="pres">
      <dgm:prSet presAssocID="{E4FE2E5D-CC55-4E9E-8296-6E3CE1E210D7}" presName="descendantText" presStyleLbl="alignAccFollowNode1" presStyleIdx="5" presStyleCnt="7" custScaleX="13515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2570EB8-5C11-40D6-B391-E4FC396BCD5D}" type="pres">
      <dgm:prSet presAssocID="{71CA7404-774C-44AD-A58B-69C5F2EC6323}" presName="sp" presStyleCnt="0"/>
      <dgm:spPr/>
    </dgm:pt>
    <dgm:pt modelId="{5E0B9440-4758-4F6D-AC15-4CC7BDC75624}" type="pres">
      <dgm:prSet presAssocID="{837EF075-B376-4210-9687-7F132215EEF2}" presName="linNode" presStyleCnt="0"/>
      <dgm:spPr/>
    </dgm:pt>
    <dgm:pt modelId="{F54DBB84-A4E8-4B87-8335-DC17079B435A}" type="pres">
      <dgm:prSet presAssocID="{837EF075-B376-4210-9687-7F132215EEF2}" presName="parentText" presStyleLbl="node1" presStyleIdx="6" presStyleCnt="7" custScaleX="3774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33060E1-D3F0-49D8-9557-3CD032F033ED}" type="pres">
      <dgm:prSet presAssocID="{837EF075-B376-4210-9687-7F132215EEF2}" presName="descendantText" presStyleLbl="alignAccFollowNode1" presStyleIdx="6" presStyleCnt="7" custScaleX="13515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AB33A9E-67A6-4B12-A6B2-C8467ABB8BA7}" srcId="{08FD0E08-05FD-4AA3-977A-10CCE22525AC}" destId="{18B5A4B6-5823-4EAB-9ECA-CA7CC64BAF40}" srcOrd="0" destOrd="0" parTransId="{D9EA2B77-2588-4C05-85EA-A9010AC5842A}" sibTransId="{D5995E66-F9D7-4430-ABD1-77D18E71067F}"/>
    <dgm:cxn modelId="{71EA8940-8F72-49C7-8B7A-9A658490618C}" type="presOf" srcId="{296809A3-262E-4EB4-A68C-B9C16A81DD7E}" destId="{F33060E1-D3F0-49D8-9557-3CD032F033ED}" srcOrd="0" destOrd="0" presId="urn:microsoft.com/office/officeart/2005/8/layout/vList5"/>
    <dgm:cxn modelId="{F56D0326-D10C-40C7-B82B-3E1DDC090C1A}" srcId="{55FE431D-4B9D-416F-AFEC-D26B3D1F633D}" destId="{BA79A022-C997-44C0-A304-838BF91700B5}" srcOrd="0" destOrd="0" parTransId="{36B56D57-17C9-49CD-A400-31F7FAF3D094}" sibTransId="{D877E018-E12E-425F-8D0E-145A014A29DD}"/>
    <dgm:cxn modelId="{C02ACEC4-FC83-48ED-BD05-403C63F95047}" srcId="{2EF31D83-51F8-4EA6-87CE-52201D724E8C}" destId="{DF1632BA-B93C-4D0A-A5B1-9462D0013211}" srcOrd="3" destOrd="0" parTransId="{8BB6660A-313D-4FE3-BF45-D58C4D17DB38}" sibTransId="{E94E4E55-8725-4A23-93AE-F08EAD2E9F75}"/>
    <dgm:cxn modelId="{C1E69F68-0F3D-49DD-819B-54421BE5AC5B}" type="presOf" srcId="{18B5A4B6-5823-4EAB-9ECA-CA7CC64BAF40}" destId="{5BB5DDF6-B12D-40E8-884D-E4F05277387F}" srcOrd="0" destOrd="0" presId="urn:microsoft.com/office/officeart/2005/8/layout/vList5"/>
    <dgm:cxn modelId="{B7044FBC-7A88-487F-B92C-0688E2910536}" type="presOf" srcId="{BA79A022-C997-44C0-A304-838BF91700B5}" destId="{DF257406-D0F3-454A-B31C-BB7A98AF4B55}" srcOrd="0" destOrd="0" presId="urn:microsoft.com/office/officeart/2005/8/layout/vList5"/>
    <dgm:cxn modelId="{25607FD4-9829-48DD-9B3D-6E580723B9D6}" type="presOf" srcId="{837EF075-B376-4210-9687-7F132215EEF2}" destId="{F54DBB84-A4E8-4B87-8335-DC17079B435A}" srcOrd="0" destOrd="0" presId="urn:microsoft.com/office/officeart/2005/8/layout/vList5"/>
    <dgm:cxn modelId="{11B4F560-3662-49BD-BC28-5AEAC9C59AE8}" type="presOf" srcId="{7AC5AAA0-C394-44EB-A4C1-42586B6C9F5E}" destId="{FE9883B1-E966-41D0-8EE2-A26CAEC04FDC}" srcOrd="0" destOrd="0" presId="urn:microsoft.com/office/officeart/2005/8/layout/vList5"/>
    <dgm:cxn modelId="{85B71A0B-873C-45EB-BB86-4DB371EB7B8C}" srcId="{2EF31D83-51F8-4EA6-87CE-52201D724E8C}" destId="{837EF075-B376-4210-9687-7F132215EEF2}" srcOrd="6" destOrd="0" parTransId="{26A43434-8999-4CCA-9553-4BBAD0010BE6}" sibTransId="{0063F3E9-6C90-46F4-AFC0-0A0D127B04F4}"/>
    <dgm:cxn modelId="{A4E25517-3C1F-4897-A74F-22F8199C2F72}" type="presOf" srcId="{83595548-F33F-464B-97BB-B3A5EDBDB951}" destId="{3F1F2791-8DE5-4D39-9BF8-15F3A6853408}" srcOrd="0" destOrd="0" presId="urn:microsoft.com/office/officeart/2005/8/layout/vList5"/>
    <dgm:cxn modelId="{6F67DBC5-0494-495C-9719-1E0516E8681D}" srcId="{3117A8A6-9616-4103-A355-320966FD3813}" destId="{7AC5AAA0-C394-44EB-A4C1-42586B6C9F5E}" srcOrd="0" destOrd="0" parTransId="{915CD037-090A-44E6-B8B8-82F0D9BE9DCB}" sibTransId="{8184A194-728D-45E0-9743-14D643A778F6}"/>
    <dgm:cxn modelId="{BEFB4A39-5C93-4FF3-A3DF-16C3CDFBB675}" type="presOf" srcId="{55FE431D-4B9D-416F-AFEC-D26B3D1F633D}" destId="{4FFEF21E-D4A9-447E-B6AA-1E6123DBC12C}" srcOrd="0" destOrd="0" presId="urn:microsoft.com/office/officeart/2005/8/layout/vList5"/>
    <dgm:cxn modelId="{879791D3-BBE2-470D-9272-A83AB85732F8}" type="presOf" srcId="{D5E76311-FD2E-4D27-BB3D-1ADF0501FCB2}" destId="{7A30C705-69BD-45BB-B9DA-E958CD102D07}" srcOrd="0" destOrd="0" presId="urn:microsoft.com/office/officeart/2005/8/layout/vList5"/>
    <dgm:cxn modelId="{AF465D5A-D8F8-408B-B961-A46A34A482E9}" srcId="{2EF31D83-51F8-4EA6-87CE-52201D724E8C}" destId="{E4FE2E5D-CC55-4E9E-8296-6E3CE1E210D7}" srcOrd="5" destOrd="0" parTransId="{92407781-3EBE-43BC-9D8B-67C90D8715EB}" sibTransId="{71CA7404-774C-44AD-A58B-69C5F2EC6323}"/>
    <dgm:cxn modelId="{6665879A-02EA-41C5-A500-4A628E9EEC11}" srcId="{2EF31D83-51F8-4EA6-87CE-52201D724E8C}" destId="{3117A8A6-9616-4103-A355-320966FD3813}" srcOrd="1" destOrd="0" parTransId="{52049956-AA5C-4BF6-B7B1-D6B838FDF1CB}" sibTransId="{CA05DA23-8A3B-4EFF-8DBA-8698708653CD}"/>
    <dgm:cxn modelId="{85C55C86-7975-40FE-8DCF-F06B8954368D}" type="presOf" srcId="{8965AD2E-4D85-4CAF-9F66-C306CB070F93}" destId="{59B4E6AC-4866-4743-8838-8A6A51FB88EB}" srcOrd="0" destOrd="0" presId="urn:microsoft.com/office/officeart/2005/8/layout/vList5"/>
    <dgm:cxn modelId="{33EEEA0D-76CA-4069-90F6-48A5EF65756A}" srcId="{2EF31D83-51F8-4EA6-87CE-52201D724E8C}" destId="{08FD0E08-05FD-4AA3-977A-10CCE22525AC}" srcOrd="0" destOrd="0" parTransId="{BDC75245-47ED-4A83-A168-79DC0795F896}" sibTransId="{920F7594-8438-40FF-844C-4425C36A0C5E}"/>
    <dgm:cxn modelId="{A0824DC7-1464-4C00-934C-F78243580E9D}" srcId="{837EF075-B376-4210-9687-7F132215EEF2}" destId="{296809A3-262E-4EB4-A68C-B9C16A81DD7E}" srcOrd="0" destOrd="0" parTransId="{A8BB6E9F-8AE3-4886-B022-0C141966D784}" sibTransId="{FD332810-ACD5-43EA-BC54-826E1EB2F9D2}"/>
    <dgm:cxn modelId="{6EC0C371-9CC6-4119-8091-72D2DE01897D}" srcId="{D5E76311-FD2E-4D27-BB3D-1ADF0501FCB2}" destId="{9A5478EA-75DE-468E-B5AC-6EE47B813E13}" srcOrd="0" destOrd="0" parTransId="{EE79B3B8-54D6-4BC3-A8E7-B8893FD9C2DD}" sibTransId="{3D238911-D368-4D53-B8D1-A0D0C79CBACB}"/>
    <dgm:cxn modelId="{AB813068-864F-4B5B-AF86-1D27BB439F11}" type="presOf" srcId="{DF1632BA-B93C-4D0A-A5B1-9462D0013211}" destId="{CBBC2326-7DAF-42B9-860A-44B50A87E7C8}" srcOrd="0" destOrd="0" presId="urn:microsoft.com/office/officeart/2005/8/layout/vList5"/>
    <dgm:cxn modelId="{7FC0CE4C-C370-436B-BD04-CEC7FEE44A24}" srcId="{DF1632BA-B93C-4D0A-A5B1-9462D0013211}" destId="{8965AD2E-4D85-4CAF-9F66-C306CB070F93}" srcOrd="0" destOrd="0" parTransId="{B6120D6A-9F1B-493C-8B70-720E910265CF}" sibTransId="{9CD536ED-A553-4ACC-B372-77B75F5F9B34}"/>
    <dgm:cxn modelId="{5AD2C16C-F303-4B8B-B023-C481E343A985}" type="presOf" srcId="{2EF31D83-51F8-4EA6-87CE-52201D724E8C}" destId="{B936B784-B9DD-46C0-A0DD-12B2E45BB613}" srcOrd="0" destOrd="0" presId="urn:microsoft.com/office/officeart/2005/8/layout/vList5"/>
    <dgm:cxn modelId="{D09D3FDD-3FB1-4C7E-83A3-038B9C705914}" type="presOf" srcId="{E4FE2E5D-CC55-4E9E-8296-6E3CE1E210D7}" destId="{6D333BAD-3CA1-440E-B7BF-6D4F2BDBC46A}" srcOrd="0" destOrd="0" presId="urn:microsoft.com/office/officeart/2005/8/layout/vList5"/>
    <dgm:cxn modelId="{46F77B7D-DB01-436D-8BB4-A37CCFE58E5C}" srcId="{2EF31D83-51F8-4EA6-87CE-52201D724E8C}" destId="{55FE431D-4B9D-416F-AFEC-D26B3D1F633D}" srcOrd="4" destOrd="0" parTransId="{36551B90-F6F5-4F45-B735-17095F66CA96}" sibTransId="{38FC24A6-E9BC-4792-80ED-84FB6D5A5754}"/>
    <dgm:cxn modelId="{C76BBCD1-F741-43D2-9956-40C12367C3E0}" type="presOf" srcId="{3117A8A6-9616-4103-A355-320966FD3813}" destId="{BF16AC27-A57A-4F3F-A0BB-2B2EAC8CD958}" srcOrd="0" destOrd="0" presId="urn:microsoft.com/office/officeart/2005/8/layout/vList5"/>
    <dgm:cxn modelId="{D56D4C5C-C421-43BF-AED6-822B0DA5055B}" srcId="{E4FE2E5D-CC55-4E9E-8296-6E3CE1E210D7}" destId="{83595548-F33F-464B-97BB-B3A5EDBDB951}" srcOrd="0" destOrd="0" parTransId="{0CA154C9-0278-4A4B-900C-F52EEA4DA753}" sibTransId="{EC08B805-9ABF-45EC-A42F-7FF5324A5199}"/>
    <dgm:cxn modelId="{39B2C1D2-931B-4B4F-9A5A-5CB87FEA72FE}" type="presOf" srcId="{9A5478EA-75DE-468E-B5AC-6EE47B813E13}" destId="{DF6A6D44-CFEA-45AA-BD0C-BC91A775BA84}" srcOrd="0" destOrd="0" presId="urn:microsoft.com/office/officeart/2005/8/layout/vList5"/>
    <dgm:cxn modelId="{18B53AFC-16FE-44FD-BDC7-B3410FEADB5F}" srcId="{2EF31D83-51F8-4EA6-87CE-52201D724E8C}" destId="{D5E76311-FD2E-4D27-BB3D-1ADF0501FCB2}" srcOrd="2" destOrd="0" parTransId="{EC79BF73-C920-439F-84AC-C835DCCF9E8A}" sibTransId="{428AEB1C-394B-42F8-8793-5C78F823E3DE}"/>
    <dgm:cxn modelId="{0D565A54-DBF0-461C-A351-446AECC7A8CA}" type="presOf" srcId="{08FD0E08-05FD-4AA3-977A-10CCE22525AC}" destId="{7488184A-6635-4139-ABDC-832B78614B49}" srcOrd="0" destOrd="0" presId="urn:microsoft.com/office/officeart/2005/8/layout/vList5"/>
    <dgm:cxn modelId="{9CC5CBD6-41AF-44E7-B6E0-748E6A0EC602}" type="presParOf" srcId="{B936B784-B9DD-46C0-A0DD-12B2E45BB613}" destId="{873E79D6-C98E-4CA5-AFCF-B5E181262044}" srcOrd="0" destOrd="0" presId="urn:microsoft.com/office/officeart/2005/8/layout/vList5"/>
    <dgm:cxn modelId="{52DB9A1A-7567-46C7-AAF0-3A0767579B9E}" type="presParOf" srcId="{873E79D6-C98E-4CA5-AFCF-B5E181262044}" destId="{7488184A-6635-4139-ABDC-832B78614B49}" srcOrd="0" destOrd="0" presId="urn:microsoft.com/office/officeart/2005/8/layout/vList5"/>
    <dgm:cxn modelId="{32987F96-A1F9-4FC0-8BFF-8458DDEDE749}" type="presParOf" srcId="{873E79D6-C98E-4CA5-AFCF-B5E181262044}" destId="{5BB5DDF6-B12D-40E8-884D-E4F05277387F}" srcOrd="1" destOrd="0" presId="urn:microsoft.com/office/officeart/2005/8/layout/vList5"/>
    <dgm:cxn modelId="{680E2988-AA64-4AD6-964D-90B7462A3C13}" type="presParOf" srcId="{B936B784-B9DD-46C0-A0DD-12B2E45BB613}" destId="{08F672FA-3C2D-4E1A-BDB8-9F67DCB1F611}" srcOrd="1" destOrd="0" presId="urn:microsoft.com/office/officeart/2005/8/layout/vList5"/>
    <dgm:cxn modelId="{C2EC769D-A8C6-4DEC-918F-30A7C0956B3A}" type="presParOf" srcId="{B936B784-B9DD-46C0-A0DD-12B2E45BB613}" destId="{7FCA8D6A-C057-404E-B932-2C72FEE60895}" srcOrd="2" destOrd="0" presId="urn:microsoft.com/office/officeart/2005/8/layout/vList5"/>
    <dgm:cxn modelId="{1F6B89AC-1CFB-4740-A2DF-9436B9894358}" type="presParOf" srcId="{7FCA8D6A-C057-404E-B932-2C72FEE60895}" destId="{BF16AC27-A57A-4F3F-A0BB-2B2EAC8CD958}" srcOrd="0" destOrd="0" presId="urn:microsoft.com/office/officeart/2005/8/layout/vList5"/>
    <dgm:cxn modelId="{45FEB9D1-7639-4892-9D82-C7E59DCFEC49}" type="presParOf" srcId="{7FCA8D6A-C057-404E-B932-2C72FEE60895}" destId="{FE9883B1-E966-41D0-8EE2-A26CAEC04FDC}" srcOrd="1" destOrd="0" presId="urn:microsoft.com/office/officeart/2005/8/layout/vList5"/>
    <dgm:cxn modelId="{A7AE04DD-3537-4A7D-8D5B-B3FCEC4037F1}" type="presParOf" srcId="{B936B784-B9DD-46C0-A0DD-12B2E45BB613}" destId="{D4437B86-3809-464D-9CA9-D5028B106AA3}" srcOrd="3" destOrd="0" presId="urn:microsoft.com/office/officeart/2005/8/layout/vList5"/>
    <dgm:cxn modelId="{8212464C-ED26-42D5-AF22-3A9DDE308E4D}" type="presParOf" srcId="{B936B784-B9DD-46C0-A0DD-12B2E45BB613}" destId="{F9286BAB-D7DB-47AF-B40E-F495E19708F0}" srcOrd="4" destOrd="0" presId="urn:microsoft.com/office/officeart/2005/8/layout/vList5"/>
    <dgm:cxn modelId="{C313CC78-B9CF-4213-A5EC-1377650D59A0}" type="presParOf" srcId="{F9286BAB-D7DB-47AF-B40E-F495E19708F0}" destId="{7A30C705-69BD-45BB-B9DA-E958CD102D07}" srcOrd="0" destOrd="0" presId="urn:microsoft.com/office/officeart/2005/8/layout/vList5"/>
    <dgm:cxn modelId="{615DF336-330A-4A34-B03D-A5BB691B5C88}" type="presParOf" srcId="{F9286BAB-D7DB-47AF-B40E-F495E19708F0}" destId="{DF6A6D44-CFEA-45AA-BD0C-BC91A775BA84}" srcOrd="1" destOrd="0" presId="urn:microsoft.com/office/officeart/2005/8/layout/vList5"/>
    <dgm:cxn modelId="{1C036B02-4090-4407-BBE4-BF7ADC7B3FFF}" type="presParOf" srcId="{B936B784-B9DD-46C0-A0DD-12B2E45BB613}" destId="{2B3F9AF9-E36F-4E98-A639-2AA5029BA825}" srcOrd="5" destOrd="0" presId="urn:microsoft.com/office/officeart/2005/8/layout/vList5"/>
    <dgm:cxn modelId="{858102B8-EE26-4529-B877-1B29998CD847}" type="presParOf" srcId="{B936B784-B9DD-46C0-A0DD-12B2E45BB613}" destId="{B1B5C185-E707-45C2-86EC-2E22C6FFECB2}" srcOrd="6" destOrd="0" presId="urn:microsoft.com/office/officeart/2005/8/layout/vList5"/>
    <dgm:cxn modelId="{BB808975-2386-4C04-BE8E-DA8959818D21}" type="presParOf" srcId="{B1B5C185-E707-45C2-86EC-2E22C6FFECB2}" destId="{CBBC2326-7DAF-42B9-860A-44B50A87E7C8}" srcOrd="0" destOrd="0" presId="urn:microsoft.com/office/officeart/2005/8/layout/vList5"/>
    <dgm:cxn modelId="{2AB3F1FD-857A-410A-8EC6-8F1E4CEB3B83}" type="presParOf" srcId="{B1B5C185-E707-45C2-86EC-2E22C6FFECB2}" destId="{59B4E6AC-4866-4743-8838-8A6A51FB88EB}" srcOrd="1" destOrd="0" presId="urn:microsoft.com/office/officeart/2005/8/layout/vList5"/>
    <dgm:cxn modelId="{31105D25-ECAB-47F7-A95E-B1440C3A766A}" type="presParOf" srcId="{B936B784-B9DD-46C0-A0DD-12B2E45BB613}" destId="{23A1A178-3653-436E-93E9-45DA510A6B2F}" srcOrd="7" destOrd="0" presId="urn:microsoft.com/office/officeart/2005/8/layout/vList5"/>
    <dgm:cxn modelId="{5E168312-729C-4C7A-BA83-5737B1962ACA}" type="presParOf" srcId="{B936B784-B9DD-46C0-A0DD-12B2E45BB613}" destId="{64CFF7AF-8D0D-4B54-BCBC-98C3D313853B}" srcOrd="8" destOrd="0" presId="urn:microsoft.com/office/officeart/2005/8/layout/vList5"/>
    <dgm:cxn modelId="{FC6A674B-A5EF-4DD4-B55D-A8B1C7F82882}" type="presParOf" srcId="{64CFF7AF-8D0D-4B54-BCBC-98C3D313853B}" destId="{4FFEF21E-D4A9-447E-B6AA-1E6123DBC12C}" srcOrd="0" destOrd="0" presId="urn:microsoft.com/office/officeart/2005/8/layout/vList5"/>
    <dgm:cxn modelId="{B8102D31-126A-4595-AA4E-769AFCBA51B0}" type="presParOf" srcId="{64CFF7AF-8D0D-4B54-BCBC-98C3D313853B}" destId="{DF257406-D0F3-454A-B31C-BB7A98AF4B55}" srcOrd="1" destOrd="0" presId="urn:microsoft.com/office/officeart/2005/8/layout/vList5"/>
    <dgm:cxn modelId="{9815B18E-DA21-4F8D-BAA3-98D862F6CB4D}" type="presParOf" srcId="{B936B784-B9DD-46C0-A0DD-12B2E45BB613}" destId="{2A4BFD7D-0E25-4437-9912-C55675040C14}" srcOrd="9" destOrd="0" presId="urn:microsoft.com/office/officeart/2005/8/layout/vList5"/>
    <dgm:cxn modelId="{E8F46FD0-8AE4-4A5B-B26C-09EC6868AC36}" type="presParOf" srcId="{B936B784-B9DD-46C0-A0DD-12B2E45BB613}" destId="{4113270F-4CC1-40F1-837A-73074F5D6314}" srcOrd="10" destOrd="0" presId="urn:microsoft.com/office/officeart/2005/8/layout/vList5"/>
    <dgm:cxn modelId="{1D549214-B968-4431-B8AD-C0CCC7BF0209}" type="presParOf" srcId="{4113270F-4CC1-40F1-837A-73074F5D6314}" destId="{6D333BAD-3CA1-440E-B7BF-6D4F2BDBC46A}" srcOrd="0" destOrd="0" presId="urn:microsoft.com/office/officeart/2005/8/layout/vList5"/>
    <dgm:cxn modelId="{DE47774A-4477-46DD-9895-0016B58EA12E}" type="presParOf" srcId="{4113270F-4CC1-40F1-837A-73074F5D6314}" destId="{3F1F2791-8DE5-4D39-9BF8-15F3A6853408}" srcOrd="1" destOrd="0" presId="urn:microsoft.com/office/officeart/2005/8/layout/vList5"/>
    <dgm:cxn modelId="{C44753C7-0A47-485B-BF59-863C2FB0E3EA}" type="presParOf" srcId="{B936B784-B9DD-46C0-A0DD-12B2E45BB613}" destId="{C2570EB8-5C11-40D6-B391-E4FC396BCD5D}" srcOrd="11" destOrd="0" presId="urn:microsoft.com/office/officeart/2005/8/layout/vList5"/>
    <dgm:cxn modelId="{C54DC0C7-6C79-4119-BBFE-6B0CA11EBBBF}" type="presParOf" srcId="{B936B784-B9DD-46C0-A0DD-12B2E45BB613}" destId="{5E0B9440-4758-4F6D-AC15-4CC7BDC75624}" srcOrd="12" destOrd="0" presId="urn:microsoft.com/office/officeart/2005/8/layout/vList5"/>
    <dgm:cxn modelId="{864AA079-CF9B-48AC-880D-80BDB4F0B65B}" type="presParOf" srcId="{5E0B9440-4758-4F6D-AC15-4CC7BDC75624}" destId="{F54DBB84-A4E8-4B87-8335-DC17079B435A}" srcOrd="0" destOrd="0" presId="urn:microsoft.com/office/officeart/2005/8/layout/vList5"/>
    <dgm:cxn modelId="{CEB0A0D7-034E-4C16-BD02-975D2A02BF1C}" type="presParOf" srcId="{5E0B9440-4758-4F6D-AC15-4CC7BDC75624}" destId="{F33060E1-D3F0-49D8-9557-3CD032F033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50B69-57C1-418F-B251-E89D5A1FAB1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CE8748F-6858-47D9-BFFA-C89488B08A70}">
      <dgm:prSet custT="1"/>
      <dgm:spPr/>
      <dgm:t>
        <a:bodyPr/>
        <a:lstStyle/>
        <a:p>
          <a:r>
            <a:rPr lang="es-ES" sz="3600" dirty="0"/>
            <a:t>1993</a:t>
          </a:r>
          <a:endParaRPr lang="es-PE" sz="3600" dirty="0"/>
        </a:p>
      </dgm:t>
    </dgm:pt>
    <dgm:pt modelId="{AAA66E80-A19E-4FA8-B75F-47F0A7A2362D}" type="parTrans" cxnId="{F814FC8E-11B1-4435-8285-75DA9EBD5142}">
      <dgm:prSet/>
      <dgm:spPr/>
      <dgm:t>
        <a:bodyPr/>
        <a:lstStyle/>
        <a:p>
          <a:endParaRPr lang="es-ES"/>
        </a:p>
      </dgm:t>
    </dgm:pt>
    <dgm:pt modelId="{5831AB22-5E42-49EA-A58B-B81766E33878}" type="sibTrans" cxnId="{F814FC8E-11B1-4435-8285-75DA9EBD5142}">
      <dgm:prSet/>
      <dgm:spPr/>
      <dgm:t>
        <a:bodyPr/>
        <a:lstStyle/>
        <a:p>
          <a:endParaRPr lang="es-ES"/>
        </a:p>
      </dgm:t>
    </dgm:pt>
    <dgm:pt modelId="{5C033D14-2577-44B4-ADD2-72B2EA8DE588}">
      <dgm:prSet custT="1"/>
      <dgm:spPr/>
      <dgm:t>
        <a:bodyPr/>
        <a:lstStyle/>
        <a:p>
          <a:r>
            <a:rPr lang="es-ES" sz="3600" dirty="0"/>
            <a:t>1993</a:t>
          </a:r>
          <a:endParaRPr lang="es-PE" sz="3600" dirty="0"/>
        </a:p>
      </dgm:t>
    </dgm:pt>
    <dgm:pt modelId="{6B8F9EE7-4FD6-4925-A09B-6EF4FB1C7F1E}" type="parTrans" cxnId="{9784D0BE-C678-4CF9-8B33-850A08784CA8}">
      <dgm:prSet/>
      <dgm:spPr/>
      <dgm:t>
        <a:bodyPr/>
        <a:lstStyle/>
        <a:p>
          <a:endParaRPr lang="es-ES"/>
        </a:p>
      </dgm:t>
    </dgm:pt>
    <dgm:pt modelId="{B6A3F821-73D8-40C0-9E17-EEEA9C31C041}" type="sibTrans" cxnId="{9784D0BE-C678-4CF9-8B33-850A08784CA8}">
      <dgm:prSet/>
      <dgm:spPr/>
      <dgm:t>
        <a:bodyPr/>
        <a:lstStyle/>
        <a:p>
          <a:endParaRPr lang="es-ES"/>
        </a:p>
      </dgm:t>
    </dgm:pt>
    <dgm:pt modelId="{B7FA79A0-4FB1-415E-80CF-A6361F1C2BC2}">
      <dgm:prSet custT="1"/>
      <dgm:spPr/>
      <dgm:t>
        <a:bodyPr/>
        <a:lstStyle/>
        <a:p>
          <a:r>
            <a:rPr lang="es-ES" sz="3600" dirty="0"/>
            <a:t>2000</a:t>
          </a:r>
          <a:endParaRPr lang="es-PE" sz="3600" dirty="0"/>
        </a:p>
      </dgm:t>
    </dgm:pt>
    <dgm:pt modelId="{790730D2-E1C6-4A8E-A1EA-2CF2F44B8D0F}" type="parTrans" cxnId="{2476E728-14E8-4ED7-B4C8-80C21390A421}">
      <dgm:prSet/>
      <dgm:spPr/>
      <dgm:t>
        <a:bodyPr/>
        <a:lstStyle/>
        <a:p>
          <a:endParaRPr lang="es-ES"/>
        </a:p>
      </dgm:t>
    </dgm:pt>
    <dgm:pt modelId="{7069928D-BC24-47E2-AD98-F187AA8F96AD}" type="sibTrans" cxnId="{2476E728-14E8-4ED7-B4C8-80C21390A421}">
      <dgm:prSet/>
      <dgm:spPr/>
      <dgm:t>
        <a:bodyPr/>
        <a:lstStyle/>
        <a:p>
          <a:endParaRPr lang="es-ES"/>
        </a:p>
      </dgm:t>
    </dgm:pt>
    <dgm:pt modelId="{5F9C268D-CF94-4566-BF09-53650542231C}">
      <dgm:prSet custT="1"/>
      <dgm:spPr/>
      <dgm:t>
        <a:bodyPr/>
        <a:lstStyle/>
        <a:p>
          <a:r>
            <a:rPr lang="es-ES" sz="3600" dirty="0"/>
            <a:t>2002</a:t>
          </a:r>
          <a:endParaRPr lang="es-PE" sz="3600" dirty="0"/>
        </a:p>
      </dgm:t>
    </dgm:pt>
    <dgm:pt modelId="{03923D12-D1C7-4C70-8924-C8EE9ED95DC1}" type="parTrans" cxnId="{EB346721-4A85-4739-A381-8D2DA4E7AE6B}">
      <dgm:prSet/>
      <dgm:spPr/>
      <dgm:t>
        <a:bodyPr/>
        <a:lstStyle/>
        <a:p>
          <a:endParaRPr lang="es-ES"/>
        </a:p>
      </dgm:t>
    </dgm:pt>
    <dgm:pt modelId="{FE3D1F35-ABF9-4BC5-A7BF-32A8D5A4F60E}" type="sibTrans" cxnId="{EB346721-4A85-4739-A381-8D2DA4E7AE6B}">
      <dgm:prSet/>
      <dgm:spPr/>
      <dgm:t>
        <a:bodyPr/>
        <a:lstStyle/>
        <a:p>
          <a:endParaRPr lang="es-ES"/>
        </a:p>
      </dgm:t>
    </dgm:pt>
    <dgm:pt modelId="{435118E8-C776-4D82-92A7-83B050D31428}">
      <dgm:prSet custT="1"/>
      <dgm:spPr/>
      <dgm:t>
        <a:bodyPr/>
        <a:lstStyle/>
        <a:p>
          <a:r>
            <a:rPr lang="es-ES" sz="3600" dirty="0"/>
            <a:t>2005</a:t>
          </a:r>
          <a:endParaRPr lang="es-PE" sz="3600" dirty="0"/>
        </a:p>
      </dgm:t>
    </dgm:pt>
    <dgm:pt modelId="{38B9EA22-E8D7-4DB2-828B-2EA95EF85CB5}" type="parTrans" cxnId="{4445746B-BB07-4F5D-8BE4-A1365777C92F}">
      <dgm:prSet/>
      <dgm:spPr/>
      <dgm:t>
        <a:bodyPr/>
        <a:lstStyle/>
        <a:p>
          <a:endParaRPr lang="es-ES"/>
        </a:p>
      </dgm:t>
    </dgm:pt>
    <dgm:pt modelId="{0B2417C1-F664-409B-8B33-57335D5AA298}" type="sibTrans" cxnId="{4445746B-BB07-4F5D-8BE4-A1365777C92F}">
      <dgm:prSet/>
      <dgm:spPr/>
      <dgm:t>
        <a:bodyPr/>
        <a:lstStyle/>
        <a:p>
          <a:endParaRPr lang="es-ES"/>
        </a:p>
      </dgm:t>
    </dgm:pt>
    <dgm:pt modelId="{3BD4E1E0-E656-4D18-9426-45C0A4CD7FC1}">
      <dgm:prSet custT="1"/>
      <dgm:spPr/>
      <dgm:t>
        <a:bodyPr/>
        <a:lstStyle/>
        <a:p>
          <a:r>
            <a:rPr lang="es-ES" sz="1400" b="1" dirty="0"/>
            <a:t>OMS y UNICEF: Estrategia Implementación de Hospitales Amigos de la Madre y el niño.</a:t>
          </a:r>
          <a:endParaRPr lang="es-PE" sz="1400" b="1" dirty="0"/>
        </a:p>
      </dgm:t>
    </dgm:pt>
    <dgm:pt modelId="{00B49546-5546-4937-A154-93D871F41F24}" type="parTrans" cxnId="{07387B28-54F7-4EBC-8A1F-167A88C4B14A}">
      <dgm:prSet/>
      <dgm:spPr/>
      <dgm:t>
        <a:bodyPr/>
        <a:lstStyle/>
        <a:p>
          <a:endParaRPr lang="es-PE"/>
        </a:p>
      </dgm:t>
    </dgm:pt>
    <dgm:pt modelId="{02CDE128-EC32-4594-BD22-67AA286C5E45}" type="sibTrans" cxnId="{07387B28-54F7-4EBC-8A1F-167A88C4B14A}">
      <dgm:prSet/>
      <dgm:spPr/>
      <dgm:t>
        <a:bodyPr/>
        <a:lstStyle/>
        <a:p>
          <a:endParaRPr lang="es-PE"/>
        </a:p>
      </dgm:t>
    </dgm:pt>
    <dgm:pt modelId="{2981EAA5-EA13-481F-A803-67943568E533}">
      <dgm:prSet custT="1"/>
      <dgm:spPr/>
      <dgm:t>
        <a:bodyPr/>
        <a:lstStyle/>
        <a:p>
          <a:r>
            <a:rPr lang="es-ES" sz="1400" b="1" dirty="0"/>
            <a:t>Perú, se inicia la implementación de la estrategia de Hospitales Amigos, alcanzando a 1998 que se acrediten 90 Hospitales.  </a:t>
          </a:r>
          <a:endParaRPr lang="es-PE" sz="1400" b="1" dirty="0"/>
        </a:p>
      </dgm:t>
    </dgm:pt>
    <dgm:pt modelId="{2F624794-1AF5-4CB7-93C0-AC8D873E546A}" type="parTrans" cxnId="{A936FF73-484B-4334-B1F9-06211944DB1B}">
      <dgm:prSet/>
      <dgm:spPr/>
      <dgm:t>
        <a:bodyPr/>
        <a:lstStyle/>
        <a:p>
          <a:endParaRPr lang="es-PE"/>
        </a:p>
      </dgm:t>
    </dgm:pt>
    <dgm:pt modelId="{BDA830D3-884F-46F7-971E-8D215CA660D4}" type="sibTrans" cxnId="{A936FF73-484B-4334-B1F9-06211944DB1B}">
      <dgm:prSet/>
      <dgm:spPr/>
      <dgm:t>
        <a:bodyPr/>
        <a:lstStyle/>
        <a:p>
          <a:endParaRPr lang="es-PE"/>
        </a:p>
      </dgm:t>
    </dgm:pt>
    <dgm:pt modelId="{AE8100F3-C620-4942-87E0-742FAAE446B2}">
      <dgm:prSet custT="1"/>
      <dgm:spPr/>
      <dgm:t>
        <a:bodyPr/>
        <a:lstStyle/>
        <a:p>
          <a:r>
            <a:rPr lang="es-ES" sz="1400" b="1" dirty="0"/>
            <a:t>Declaración de </a:t>
          </a:r>
          <a:r>
            <a:rPr lang="es-ES" sz="1400" b="1" dirty="0" err="1"/>
            <a:t>Innocenti</a:t>
          </a:r>
          <a:r>
            <a:rPr lang="es-ES" sz="1400" b="1" dirty="0"/>
            <a:t> 2005, Florencia. Porque la lactancia por sí sola puede salvar las vidas de 3,500 niños cada día; la protección, promoción y apoyo de la lactancia son medidas urgentes y necesarias para asegurar el logro de los Objetivos del Milenio para el 2015, recomendándose, entre otros, la revitalización de la IHAMN</a:t>
          </a:r>
          <a:endParaRPr lang="es-PE" sz="1400" b="1" dirty="0"/>
        </a:p>
      </dgm:t>
    </dgm:pt>
    <dgm:pt modelId="{E4F85E9F-3A71-462F-982A-2C7A190F854B}" type="parTrans" cxnId="{09596043-A4BC-442B-9623-596C60833718}">
      <dgm:prSet/>
      <dgm:spPr/>
      <dgm:t>
        <a:bodyPr/>
        <a:lstStyle/>
        <a:p>
          <a:endParaRPr lang="es-PE"/>
        </a:p>
      </dgm:t>
    </dgm:pt>
    <dgm:pt modelId="{A7F6200F-A401-4BEC-BAF5-B9B580C6CAAE}" type="sibTrans" cxnId="{09596043-A4BC-442B-9623-596C60833718}">
      <dgm:prSet/>
      <dgm:spPr/>
      <dgm:t>
        <a:bodyPr/>
        <a:lstStyle/>
        <a:p>
          <a:endParaRPr lang="es-PE"/>
        </a:p>
      </dgm:t>
    </dgm:pt>
    <dgm:pt modelId="{9753987C-6D60-427F-8373-D57066DF285C}">
      <dgm:prSet custT="1"/>
      <dgm:spPr/>
      <dgm:t>
        <a:bodyPr/>
        <a:lstStyle/>
        <a:p>
          <a:r>
            <a:rPr lang="es-ES" sz="1350" dirty="0"/>
            <a:t>Asamblea Mundial de la Salud y UNICEF respaldan la Estrategia Mundial para la Alimentación del Lactante y del Niño Pequeño.</a:t>
          </a:r>
          <a:endParaRPr lang="es-PE" sz="1350" dirty="0"/>
        </a:p>
      </dgm:t>
    </dgm:pt>
    <dgm:pt modelId="{38538D83-E695-4FD9-AE71-FBC010848EC1}" type="parTrans" cxnId="{42950E60-C84D-42C2-A9F2-D17E01DB293C}">
      <dgm:prSet/>
      <dgm:spPr/>
      <dgm:t>
        <a:bodyPr/>
        <a:lstStyle/>
        <a:p>
          <a:endParaRPr lang="es-PE"/>
        </a:p>
      </dgm:t>
    </dgm:pt>
    <dgm:pt modelId="{71A28960-A01B-4759-B62D-7630B43DA2C0}" type="sibTrans" cxnId="{42950E60-C84D-42C2-A9F2-D17E01DB293C}">
      <dgm:prSet/>
      <dgm:spPr/>
      <dgm:t>
        <a:bodyPr/>
        <a:lstStyle/>
        <a:p>
          <a:endParaRPr lang="es-PE"/>
        </a:p>
      </dgm:t>
    </dgm:pt>
    <dgm:pt modelId="{0EB5057F-4DE4-42C9-9176-DBCA7958AE8F}">
      <dgm:prSet custT="1"/>
      <dgm:spPr/>
      <dgm:t>
        <a:bodyPr/>
        <a:lstStyle/>
        <a:p>
          <a:r>
            <a:rPr lang="es-ES" sz="1400" b="1" dirty="0"/>
            <a:t>Perú: RM N°240 instituye la 4ta Semana de agosto para la celebración de la Semana Mundial de la lactancia Materna.</a:t>
          </a:r>
          <a:endParaRPr lang="es-PE" sz="1400" b="1" dirty="0"/>
        </a:p>
      </dgm:t>
    </dgm:pt>
    <dgm:pt modelId="{DD2E2CE3-239F-4AA3-BDC3-120E8C0722B6}" type="parTrans" cxnId="{A7BCFC8E-10C4-424A-A4DC-EEF1EDF547BD}">
      <dgm:prSet/>
      <dgm:spPr/>
      <dgm:t>
        <a:bodyPr/>
        <a:lstStyle/>
        <a:p>
          <a:endParaRPr lang="es-PE"/>
        </a:p>
      </dgm:t>
    </dgm:pt>
    <dgm:pt modelId="{C8B9FE71-6E97-4B85-BA7A-43E17703A0ED}" type="sibTrans" cxnId="{A7BCFC8E-10C4-424A-A4DC-EEF1EDF547BD}">
      <dgm:prSet/>
      <dgm:spPr/>
      <dgm:t>
        <a:bodyPr/>
        <a:lstStyle/>
        <a:p>
          <a:endParaRPr lang="es-PE"/>
        </a:p>
      </dgm:t>
    </dgm:pt>
    <dgm:pt modelId="{DC1E8735-2AC7-42C2-B289-544A45F75E24}">
      <dgm:prSet custT="1"/>
      <dgm:spPr/>
      <dgm:t>
        <a:bodyPr/>
        <a:lstStyle/>
        <a:p>
          <a:r>
            <a:rPr lang="es-ES" sz="1400" b="1" dirty="0" smtClean="0"/>
            <a:t>En 1999 y 2000 se realiza un monitoreo  de los Hospitales Amigos por IBFAN, UNICEF y participación de MINSA</a:t>
          </a:r>
          <a:endParaRPr lang="es-PE" sz="1400" b="1" dirty="0"/>
        </a:p>
      </dgm:t>
    </dgm:pt>
    <dgm:pt modelId="{607AB9B7-4D7E-4A08-893C-4FF16005B045}" type="parTrans" cxnId="{50354F07-36EF-41B7-9B56-DAC9CC1B53D4}">
      <dgm:prSet/>
      <dgm:spPr/>
    </dgm:pt>
    <dgm:pt modelId="{1C0515E0-AAE3-428D-A9A3-DABAB9E07A2A}" type="sibTrans" cxnId="{50354F07-36EF-41B7-9B56-DAC9CC1B53D4}">
      <dgm:prSet/>
      <dgm:spPr/>
    </dgm:pt>
    <dgm:pt modelId="{ACCA7823-4789-452A-A658-E0401C54E0D8}" type="pres">
      <dgm:prSet presAssocID="{28750B69-57C1-418F-B251-E89D5A1FAB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D4A4165-04B6-404C-A64D-B3522D708DB3}" type="pres">
      <dgm:prSet presAssocID="{8CE8748F-6858-47D9-BFFA-C89488B08A70}" presName="linNode" presStyleCnt="0"/>
      <dgm:spPr/>
    </dgm:pt>
    <dgm:pt modelId="{5BB693CE-707A-49AD-87E8-E9840DD71B47}" type="pres">
      <dgm:prSet presAssocID="{8CE8748F-6858-47D9-BFFA-C89488B08A70}" presName="parentText" presStyleLbl="node1" presStyleIdx="0" presStyleCnt="5" custScaleX="4259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4F9392D-BDB2-4F01-9371-B34B5E15638B}" type="pres">
      <dgm:prSet presAssocID="{8CE8748F-6858-47D9-BFFA-C89488B08A70}" presName="descendantText" presStyleLbl="alignAccFollowNode1" presStyleIdx="0" presStyleCnt="5" custScaleX="1179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D85423-379B-47D8-90E6-7BF484EA607B}" type="pres">
      <dgm:prSet presAssocID="{5831AB22-5E42-49EA-A58B-B81766E33878}" presName="sp" presStyleCnt="0"/>
      <dgm:spPr/>
    </dgm:pt>
    <dgm:pt modelId="{B4615610-9ED5-428E-9844-29D2133006D7}" type="pres">
      <dgm:prSet presAssocID="{5C033D14-2577-44B4-ADD2-72B2EA8DE588}" presName="linNode" presStyleCnt="0"/>
      <dgm:spPr/>
    </dgm:pt>
    <dgm:pt modelId="{EE23A61B-FFD6-4916-8D4C-0D3444499E6C}" type="pres">
      <dgm:prSet presAssocID="{5C033D14-2577-44B4-ADD2-72B2EA8DE588}" presName="parentText" presStyleLbl="node1" presStyleIdx="1" presStyleCnt="5" custScaleX="4259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6F289E-E1AE-489B-8882-14FA7EC77615}" type="pres">
      <dgm:prSet presAssocID="{5C033D14-2577-44B4-ADD2-72B2EA8DE588}" presName="descendantText" presStyleLbl="alignAccFollowNode1" presStyleIdx="1" presStyleCnt="5" custScaleX="1179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CAC9A05-8616-4930-AAD5-48AA83F68F06}" type="pres">
      <dgm:prSet presAssocID="{B6A3F821-73D8-40C0-9E17-EEEA9C31C041}" presName="sp" presStyleCnt="0"/>
      <dgm:spPr/>
    </dgm:pt>
    <dgm:pt modelId="{9004CFB3-695E-40EC-AAEA-E618CC3789EA}" type="pres">
      <dgm:prSet presAssocID="{B7FA79A0-4FB1-415E-80CF-A6361F1C2BC2}" presName="linNode" presStyleCnt="0"/>
      <dgm:spPr/>
    </dgm:pt>
    <dgm:pt modelId="{DEA72E19-5901-4E98-964B-E79B8B7EB0CE}" type="pres">
      <dgm:prSet presAssocID="{B7FA79A0-4FB1-415E-80CF-A6361F1C2BC2}" presName="parentText" presStyleLbl="node1" presStyleIdx="2" presStyleCnt="5" custScaleX="4259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FDD378-093A-4236-B1C6-354ED483F943}" type="pres">
      <dgm:prSet presAssocID="{B7FA79A0-4FB1-415E-80CF-A6361F1C2BC2}" presName="descendantText" presStyleLbl="alignAccFollowNode1" presStyleIdx="2" presStyleCnt="5" custScaleX="1179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8E63769-4BAD-4C6C-BA9E-27B784B1F277}" type="pres">
      <dgm:prSet presAssocID="{7069928D-BC24-47E2-AD98-F187AA8F96AD}" presName="sp" presStyleCnt="0"/>
      <dgm:spPr/>
    </dgm:pt>
    <dgm:pt modelId="{840C8DEC-DBA4-4999-9194-C74B058FF583}" type="pres">
      <dgm:prSet presAssocID="{5F9C268D-CF94-4566-BF09-53650542231C}" presName="linNode" presStyleCnt="0"/>
      <dgm:spPr/>
    </dgm:pt>
    <dgm:pt modelId="{06191C1F-7B2B-4F93-824A-9C622AAFE6F6}" type="pres">
      <dgm:prSet presAssocID="{5F9C268D-CF94-4566-BF09-53650542231C}" presName="parentText" presStyleLbl="node1" presStyleIdx="3" presStyleCnt="5" custScaleX="4259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F152246-BA5A-4EC2-A7A1-93E90AFA6FA4}" type="pres">
      <dgm:prSet presAssocID="{5F9C268D-CF94-4566-BF09-53650542231C}" presName="descendantText" presStyleLbl="alignAccFollowNode1" presStyleIdx="3" presStyleCnt="5" custScaleX="1179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71D7B7-4DF0-444B-B6F2-115F11D95F1A}" type="pres">
      <dgm:prSet presAssocID="{FE3D1F35-ABF9-4BC5-A7BF-32A8D5A4F60E}" presName="sp" presStyleCnt="0"/>
      <dgm:spPr/>
    </dgm:pt>
    <dgm:pt modelId="{FEEB2A53-D9E9-4E51-87E5-FF635A661885}" type="pres">
      <dgm:prSet presAssocID="{435118E8-C776-4D82-92A7-83B050D31428}" presName="linNode" presStyleCnt="0"/>
      <dgm:spPr/>
    </dgm:pt>
    <dgm:pt modelId="{7058FE31-2CC4-48AB-90B5-34A367E4DBD9}" type="pres">
      <dgm:prSet presAssocID="{435118E8-C776-4D82-92A7-83B050D31428}" presName="parentText" presStyleLbl="node1" presStyleIdx="4" presStyleCnt="5" custScaleX="4259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409238-AB83-4621-9EAC-3DB7D8405807}" type="pres">
      <dgm:prSet presAssocID="{435118E8-C776-4D82-92A7-83B050D31428}" presName="descendantText" presStyleLbl="alignAccFollowNode1" presStyleIdx="4" presStyleCnt="5" custScaleX="1179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B346721-4A85-4739-A381-8D2DA4E7AE6B}" srcId="{28750B69-57C1-418F-B251-E89D5A1FAB1E}" destId="{5F9C268D-CF94-4566-BF09-53650542231C}" srcOrd="3" destOrd="0" parTransId="{03923D12-D1C7-4C70-8924-C8EE9ED95DC1}" sibTransId="{FE3D1F35-ABF9-4BC5-A7BF-32A8D5A4F60E}"/>
    <dgm:cxn modelId="{42950E60-C84D-42C2-A9F2-D17E01DB293C}" srcId="{5F9C268D-CF94-4566-BF09-53650542231C}" destId="{9753987C-6D60-427F-8373-D57066DF285C}" srcOrd="0" destOrd="0" parTransId="{38538D83-E695-4FD9-AE71-FBC010848EC1}" sibTransId="{71A28960-A01B-4759-B62D-7630B43DA2C0}"/>
    <dgm:cxn modelId="{F814FC8E-11B1-4435-8285-75DA9EBD5142}" srcId="{28750B69-57C1-418F-B251-E89D5A1FAB1E}" destId="{8CE8748F-6858-47D9-BFFA-C89488B08A70}" srcOrd="0" destOrd="0" parTransId="{AAA66E80-A19E-4FA8-B75F-47F0A7A2362D}" sibTransId="{5831AB22-5E42-49EA-A58B-B81766E33878}"/>
    <dgm:cxn modelId="{6FDBAAE4-E16C-4725-9379-A1FD0FD823F9}" type="presOf" srcId="{435118E8-C776-4D82-92A7-83B050D31428}" destId="{7058FE31-2CC4-48AB-90B5-34A367E4DBD9}" srcOrd="0" destOrd="0" presId="urn:microsoft.com/office/officeart/2005/8/layout/vList5"/>
    <dgm:cxn modelId="{D1DBB640-D031-4689-A4DC-892FAC9D99B0}" type="presOf" srcId="{0EB5057F-4DE4-42C9-9176-DBCA7958AE8F}" destId="{90FDD378-093A-4236-B1C6-354ED483F943}" srcOrd="0" destOrd="0" presId="urn:microsoft.com/office/officeart/2005/8/layout/vList5"/>
    <dgm:cxn modelId="{07387B28-54F7-4EBC-8A1F-167A88C4B14A}" srcId="{8CE8748F-6858-47D9-BFFA-C89488B08A70}" destId="{3BD4E1E0-E656-4D18-9426-45C0A4CD7FC1}" srcOrd="0" destOrd="0" parTransId="{00B49546-5546-4937-A154-93D871F41F24}" sibTransId="{02CDE128-EC32-4594-BD22-67AA286C5E45}"/>
    <dgm:cxn modelId="{01D3490E-3E1E-42D5-A2E8-F1E02F2696D1}" type="presOf" srcId="{5C033D14-2577-44B4-ADD2-72B2EA8DE588}" destId="{EE23A61B-FFD6-4916-8D4C-0D3444499E6C}" srcOrd="0" destOrd="0" presId="urn:microsoft.com/office/officeart/2005/8/layout/vList5"/>
    <dgm:cxn modelId="{09596043-A4BC-442B-9623-596C60833718}" srcId="{435118E8-C776-4D82-92A7-83B050D31428}" destId="{AE8100F3-C620-4942-87E0-742FAAE446B2}" srcOrd="0" destOrd="0" parTransId="{E4F85E9F-3A71-462F-982A-2C7A190F854B}" sibTransId="{A7F6200F-A401-4BEC-BAF5-B9B580C6CAAE}"/>
    <dgm:cxn modelId="{4445746B-BB07-4F5D-8BE4-A1365777C92F}" srcId="{28750B69-57C1-418F-B251-E89D5A1FAB1E}" destId="{435118E8-C776-4D82-92A7-83B050D31428}" srcOrd="4" destOrd="0" parTransId="{38B9EA22-E8D7-4DB2-828B-2EA95EF85CB5}" sibTransId="{0B2417C1-F664-409B-8B33-57335D5AA298}"/>
    <dgm:cxn modelId="{6188CBAF-F834-47B8-9F40-6A53F3002818}" type="presOf" srcId="{AE8100F3-C620-4942-87E0-742FAAE446B2}" destId="{32409238-AB83-4621-9EAC-3DB7D8405807}" srcOrd="0" destOrd="0" presId="urn:microsoft.com/office/officeart/2005/8/layout/vList5"/>
    <dgm:cxn modelId="{A936FF73-484B-4334-B1F9-06211944DB1B}" srcId="{5C033D14-2577-44B4-ADD2-72B2EA8DE588}" destId="{2981EAA5-EA13-481F-A803-67943568E533}" srcOrd="0" destOrd="0" parTransId="{2F624794-1AF5-4CB7-93C0-AC8D873E546A}" sibTransId="{BDA830D3-884F-46F7-971E-8D215CA660D4}"/>
    <dgm:cxn modelId="{B52092C7-ED79-42A3-AB74-AAC8D9873A72}" type="presOf" srcId="{9753987C-6D60-427F-8373-D57066DF285C}" destId="{7F152246-BA5A-4EC2-A7A1-93E90AFA6FA4}" srcOrd="0" destOrd="0" presId="urn:microsoft.com/office/officeart/2005/8/layout/vList5"/>
    <dgm:cxn modelId="{1AFFDFA9-8069-4297-88E6-D7EB5287B4BE}" type="presOf" srcId="{8CE8748F-6858-47D9-BFFA-C89488B08A70}" destId="{5BB693CE-707A-49AD-87E8-E9840DD71B47}" srcOrd="0" destOrd="0" presId="urn:microsoft.com/office/officeart/2005/8/layout/vList5"/>
    <dgm:cxn modelId="{E03E8DAE-4F98-4CF7-AC09-5ED1A1B13FED}" type="presOf" srcId="{B7FA79A0-4FB1-415E-80CF-A6361F1C2BC2}" destId="{DEA72E19-5901-4E98-964B-E79B8B7EB0CE}" srcOrd="0" destOrd="0" presId="urn:microsoft.com/office/officeart/2005/8/layout/vList5"/>
    <dgm:cxn modelId="{B3E9B22C-3DB5-4BE1-A88B-2DFAB742AB20}" type="presOf" srcId="{5F9C268D-CF94-4566-BF09-53650542231C}" destId="{06191C1F-7B2B-4F93-824A-9C622AAFE6F6}" srcOrd="0" destOrd="0" presId="urn:microsoft.com/office/officeart/2005/8/layout/vList5"/>
    <dgm:cxn modelId="{50354F07-36EF-41B7-9B56-DAC9CC1B53D4}" srcId="{B7FA79A0-4FB1-415E-80CF-A6361F1C2BC2}" destId="{DC1E8735-2AC7-42C2-B289-544A45F75E24}" srcOrd="1" destOrd="0" parTransId="{607AB9B7-4D7E-4A08-893C-4FF16005B045}" sibTransId="{1C0515E0-AAE3-428D-A9A3-DABAB9E07A2A}"/>
    <dgm:cxn modelId="{9784D0BE-C678-4CF9-8B33-850A08784CA8}" srcId="{28750B69-57C1-418F-B251-E89D5A1FAB1E}" destId="{5C033D14-2577-44B4-ADD2-72B2EA8DE588}" srcOrd="1" destOrd="0" parTransId="{6B8F9EE7-4FD6-4925-A09B-6EF4FB1C7F1E}" sibTransId="{B6A3F821-73D8-40C0-9E17-EEEA9C31C041}"/>
    <dgm:cxn modelId="{C437168C-AD6E-4ACA-A8F5-ABE975863C8C}" type="presOf" srcId="{28750B69-57C1-418F-B251-E89D5A1FAB1E}" destId="{ACCA7823-4789-452A-A658-E0401C54E0D8}" srcOrd="0" destOrd="0" presId="urn:microsoft.com/office/officeart/2005/8/layout/vList5"/>
    <dgm:cxn modelId="{C6335020-1BA6-4368-AD02-F933A3D4DEBF}" type="presOf" srcId="{3BD4E1E0-E656-4D18-9426-45C0A4CD7FC1}" destId="{74F9392D-BDB2-4F01-9371-B34B5E15638B}" srcOrd="0" destOrd="0" presId="urn:microsoft.com/office/officeart/2005/8/layout/vList5"/>
    <dgm:cxn modelId="{B48050D1-D676-4E92-9480-2FEF18A47C62}" type="presOf" srcId="{2981EAA5-EA13-481F-A803-67943568E533}" destId="{496F289E-E1AE-489B-8882-14FA7EC77615}" srcOrd="0" destOrd="0" presId="urn:microsoft.com/office/officeart/2005/8/layout/vList5"/>
    <dgm:cxn modelId="{2476E728-14E8-4ED7-B4C8-80C21390A421}" srcId="{28750B69-57C1-418F-B251-E89D5A1FAB1E}" destId="{B7FA79A0-4FB1-415E-80CF-A6361F1C2BC2}" srcOrd="2" destOrd="0" parTransId="{790730D2-E1C6-4A8E-A1EA-2CF2F44B8D0F}" sibTransId="{7069928D-BC24-47E2-AD98-F187AA8F96AD}"/>
    <dgm:cxn modelId="{D82BBD9A-F8FD-43C3-B529-BF4280F98009}" type="presOf" srcId="{DC1E8735-2AC7-42C2-B289-544A45F75E24}" destId="{90FDD378-093A-4236-B1C6-354ED483F943}" srcOrd="0" destOrd="1" presId="urn:microsoft.com/office/officeart/2005/8/layout/vList5"/>
    <dgm:cxn modelId="{A7BCFC8E-10C4-424A-A4DC-EEF1EDF547BD}" srcId="{B7FA79A0-4FB1-415E-80CF-A6361F1C2BC2}" destId="{0EB5057F-4DE4-42C9-9176-DBCA7958AE8F}" srcOrd="0" destOrd="0" parTransId="{DD2E2CE3-239F-4AA3-BDC3-120E8C0722B6}" sibTransId="{C8B9FE71-6E97-4B85-BA7A-43E17703A0ED}"/>
    <dgm:cxn modelId="{C0A7CB89-9F0B-4D36-B937-B05392D162A8}" type="presParOf" srcId="{ACCA7823-4789-452A-A658-E0401C54E0D8}" destId="{DD4A4165-04B6-404C-A64D-B3522D708DB3}" srcOrd="0" destOrd="0" presId="urn:microsoft.com/office/officeart/2005/8/layout/vList5"/>
    <dgm:cxn modelId="{BB5148B5-D858-4D1A-9FFF-3C7F36602C76}" type="presParOf" srcId="{DD4A4165-04B6-404C-A64D-B3522D708DB3}" destId="{5BB693CE-707A-49AD-87E8-E9840DD71B47}" srcOrd="0" destOrd="0" presId="urn:microsoft.com/office/officeart/2005/8/layout/vList5"/>
    <dgm:cxn modelId="{916C7727-12C9-4BEE-8447-FBD2CE8AB7CE}" type="presParOf" srcId="{DD4A4165-04B6-404C-A64D-B3522D708DB3}" destId="{74F9392D-BDB2-4F01-9371-B34B5E15638B}" srcOrd="1" destOrd="0" presId="urn:microsoft.com/office/officeart/2005/8/layout/vList5"/>
    <dgm:cxn modelId="{5CA64B6E-EA26-4262-AC33-D0CA3C905188}" type="presParOf" srcId="{ACCA7823-4789-452A-A658-E0401C54E0D8}" destId="{4FD85423-379B-47D8-90E6-7BF484EA607B}" srcOrd="1" destOrd="0" presId="urn:microsoft.com/office/officeart/2005/8/layout/vList5"/>
    <dgm:cxn modelId="{F1FCE3EB-CB8A-446C-8A5C-EB5999658AAC}" type="presParOf" srcId="{ACCA7823-4789-452A-A658-E0401C54E0D8}" destId="{B4615610-9ED5-428E-9844-29D2133006D7}" srcOrd="2" destOrd="0" presId="urn:microsoft.com/office/officeart/2005/8/layout/vList5"/>
    <dgm:cxn modelId="{C0979DD5-319F-4189-B69D-212EFA4A1D85}" type="presParOf" srcId="{B4615610-9ED5-428E-9844-29D2133006D7}" destId="{EE23A61B-FFD6-4916-8D4C-0D3444499E6C}" srcOrd="0" destOrd="0" presId="urn:microsoft.com/office/officeart/2005/8/layout/vList5"/>
    <dgm:cxn modelId="{914C3669-9F6C-4CED-8881-2ECB5B97E0CD}" type="presParOf" srcId="{B4615610-9ED5-428E-9844-29D2133006D7}" destId="{496F289E-E1AE-489B-8882-14FA7EC77615}" srcOrd="1" destOrd="0" presId="urn:microsoft.com/office/officeart/2005/8/layout/vList5"/>
    <dgm:cxn modelId="{D03536B7-6A53-45AE-858D-01A214E71692}" type="presParOf" srcId="{ACCA7823-4789-452A-A658-E0401C54E0D8}" destId="{0CAC9A05-8616-4930-AAD5-48AA83F68F06}" srcOrd="3" destOrd="0" presId="urn:microsoft.com/office/officeart/2005/8/layout/vList5"/>
    <dgm:cxn modelId="{2458E90B-86E9-4DE8-89D4-2FAC1C058B05}" type="presParOf" srcId="{ACCA7823-4789-452A-A658-E0401C54E0D8}" destId="{9004CFB3-695E-40EC-AAEA-E618CC3789EA}" srcOrd="4" destOrd="0" presId="urn:microsoft.com/office/officeart/2005/8/layout/vList5"/>
    <dgm:cxn modelId="{D74F625F-7431-485B-B637-B94811D16DD5}" type="presParOf" srcId="{9004CFB3-695E-40EC-AAEA-E618CC3789EA}" destId="{DEA72E19-5901-4E98-964B-E79B8B7EB0CE}" srcOrd="0" destOrd="0" presId="urn:microsoft.com/office/officeart/2005/8/layout/vList5"/>
    <dgm:cxn modelId="{53F46E82-553A-4E77-A1D5-1711160A2C9C}" type="presParOf" srcId="{9004CFB3-695E-40EC-AAEA-E618CC3789EA}" destId="{90FDD378-093A-4236-B1C6-354ED483F943}" srcOrd="1" destOrd="0" presId="urn:microsoft.com/office/officeart/2005/8/layout/vList5"/>
    <dgm:cxn modelId="{6C3F841C-2804-4F94-AE98-D35A2665D603}" type="presParOf" srcId="{ACCA7823-4789-452A-A658-E0401C54E0D8}" destId="{68E63769-4BAD-4C6C-BA9E-27B784B1F277}" srcOrd="5" destOrd="0" presId="urn:microsoft.com/office/officeart/2005/8/layout/vList5"/>
    <dgm:cxn modelId="{3833EF5A-3556-4BE8-962B-2F081644E1F1}" type="presParOf" srcId="{ACCA7823-4789-452A-A658-E0401C54E0D8}" destId="{840C8DEC-DBA4-4999-9194-C74B058FF583}" srcOrd="6" destOrd="0" presId="urn:microsoft.com/office/officeart/2005/8/layout/vList5"/>
    <dgm:cxn modelId="{A11F76C2-B495-4CD0-BC4A-18A37B33E31F}" type="presParOf" srcId="{840C8DEC-DBA4-4999-9194-C74B058FF583}" destId="{06191C1F-7B2B-4F93-824A-9C622AAFE6F6}" srcOrd="0" destOrd="0" presId="urn:microsoft.com/office/officeart/2005/8/layout/vList5"/>
    <dgm:cxn modelId="{0481BEA6-C2B1-420A-A517-E86EBAE3DFD5}" type="presParOf" srcId="{840C8DEC-DBA4-4999-9194-C74B058FF583}" destId="{7F152246-BA5A-4EC2-A7A1-93E90AFA6FA4}" srcOrd="1" destOrd="0" presId="urn:microsoft.com/office/officeart/2005/8/layout/vList5"/>
    <dgm:cxn modelId="{4C923E56-AB31-40C5-A5E3-1CB4F2A0FCEE}" type="presParOf" srcId="{ACCA7823-4789-452A-A658-E0401C54E0D8}" destId="{B871D7B7-4DF0-444B-B6F2-115F11D95F1A}" srcOrd="7" destOrd="0" presId="urn:microsoft.com/office/officeart/2005/8/layout/vList5"/>
    <dgm:cxn modelId="{2BF7B2F0-C211-424C-988E-45A84A227924}" type="presParOf" srcId="{ACCA7823-4789-452A-A658-E0401C54E0D8}" destId="{FEEB2A53-D9E9-4E51-87E5-FF635A661885}" srcOrd="8" destOrd="0" presId="urn:microsoft.com/office/officeart/2005/8/layout/vList5"/>
    <dgm:cxn modelId="{E1270863-B1B1-4F61-AFB9-E268715B20C6}" type="presParOf" srcId="{FEEB2A53-D9E9-4E51-87E5-FF635A661885}" destId="{7058FE31-2CC4-48AB-90B5-34A367E4DBD9}" srcOrd="0" destOrd="0" presId="urn:microsoft.com/office/officeart/2005/8/layout/vList5"/>
    <dgm:cxn modelId="{5953A3D7-F2BB-4D72-957D-644B0E0AE576}" type="presParOf" srcId="{FEEB2A53-D9E9-4E51-87E5-FF635A661885}" destId="{32409238-AB83-4621-9EAC-3DB7D84058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1841B8-6F56-4505-A98A-3F49DBBDBFF5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33886A4-7A7A-4D61-90E1-0D94B8DAEF8C}">
      <dgm:prSet/>
      <dgm:spPr/>
      <dgm:t>
        <a:bodyPr/>
        <a:lstStyle/>
        <a:p>
          <a:r>
            <a:rPr lang="es-ES" dirty="0" smtClean="0"/>
            <a:t>2005/206</a:t>
          </a:r>
          <a:endParaRPr lang="es-PE" dirty="0"/>
        </a:p>
      </dgm:t>
    </dgm:pt>
    <dgm:pt modelId="{DA07A029-6E6C-46C0-980C-AC8AB4006031}" type="parTrans" cxnId="{0BC2DB19-7C89-45DF-B4D8-22319AB6B507}">
      <dgm:prSet/>
      <dgm:spPr/>
      <dgm:t>
        <a:bodyPr/>
        <a:lstStyle/>
        <a:p>
          <a:endParaRPr lang="es-ES"/>
        </a:p>
      </dgm:t>
    </dgm:pt>
    <dgm:pt modelId="{5C2C10F7-6F8E-4204-A42C-0223D4D3ADF2}" type="sibTrans" cxnId="{0BC2DB19-7C89-45DF-B4D8-22319AB6B507}">
      <dgm:prSet/>
      <dgm:spPr/>
      <dgm:t>
        <a:bodyPr/>
        <a:lstStyle/>
        <a:p>
          <a:endParaRPr lang="es-ES"/>
        </a:p>
      </dgm:t>
    </dgm:pt>
    <dgm:pt modelId="{98905BE9-8679-4354-8A1F-E7FFFAED22F7}">
      <dgm:prSet/>
      <dgm:spPr/>
      <dgm:t>
        <a:bodyPr/>
        <a:lstStyle/>
        <a:p>
          <a:r>
            <a:rPr lang="es-ES" dirty="0"/>
            <a:t>2006</a:t>
          </a:r>
          <a:endParaRPr lang="es-PE" dirty="0"/>
        </a:p>
      </dgm:t>
    </dgm:pt>
    <dgm:pt modelId="{08177940-491E-4DB3-B6A1-8978F44DA686}" type="parTrans" cxnId="{F2AA0226-BD06-4915-A25D-F86A2A39B767}">
      <dgm:prSet/>
      <dgm:spPr/>
      <dgm:t>
        <a:bodyPr/>
        <a:lstStyle/>
        <a:p>
          <a:endParaRPr lang="es-ES"/>
        </a:p>
      </dgm:t>
    </dgm:pt>
    <dgm:pt modelId="{50E12161-F0C8-40AF-B74A-F1D83A3849E2}" type="sibTrans" cxnId="{F2AA0226-BD06-4915-A25D-F86A2A39B767}">
      <dgm:prSet/>
      <dgm:spPr/>
      <dgm:t>
        <a:bodyPr/>
        <a:lstStyle/>
        <a:p>
          <a:endParaRPr lang="es-ES"/>
        </a:p>
      </dgm:t>
    </dgm:pt>
    <dgm:pt modelId="{423350CF-3819-4322-AD99-B95754E963CC}">
      <dgm:prSet/>
      <dgm:spPr/>
      <dgm:t>
        <a:bodyPr/>
        <a:lstStyle/>
        <a:p>
          <a:r>
            <a:rPr lang="es-ES" dirty="0" smtClean="0"/>
            <a:t>2007</a:t>
          </a:r>
          <a:endParaRPr lang="es-PE" dirty="0"/>
        </a:p>
      </dgm:t>
    </dgm:pt>
    <dgm:pt modelId="{B83DC08B-78AC-4C05-A7E6-A499E9E4029C}" type="parTrans" cxnId="{187BA0EF-C175-44A0-8243-1B4499FE100B}">
      <dgm:prSet/>
      <dgm:spPr/>
      <dgm:t>
        <a:bodyPr/>
        <a:lstStyle/>
        <a:p>
          <a:endParaRPr lang="es-ES"/>
        </a:p>
      </dgm:t>
    </dgm:pt>
    <dgm:pt modelId="{77ADB50C-67F0-43C0-8D21-93CC436A1BAE}" type="sibTrans" cxnId="{187BA0EF-C175-44A0-8243-1B4499FE100B}">
      <dgm:prSet/>
      <dgm:spPr/>
      <dgm:t>
        <a:bodyPr/>
        <a:lstStyle/>
        <a:p>
          <a:endParaRPr lang="es-ES"/>
        </a:p>
      </dgm:t>
    </dgm:pt>
    <dgm:pt modelId="{A564A239-AD85-422B-B7BB-D35A84C8D23C}">
      <dgm:prSet/>
      <dgm:spPr/>
      <dgm:t>
        <a:bodyPr/>
        <a:lstStyle/>
        <a:p>
          <a:r>
            <a:rPr lang="es-ES" dirty="0" smtClean="0"/>
            <a:t>2008 al 2010 </a:t>
          </a:r>
          <a:endParaRPr lang="es-PE" dirty="0"/>
        </a:p>
      </dgm:t>
    </dgm:pt>
    <dgm:pt modelId="{70226EA5-699F-42FD-940A-11AE60EA2FFF}" type="parTrans" cxnId="{AA25B15A-5B64-4924-A15B-50C2B7906843}">
      <dgm:prSet/>
      <dgm:spPr/>
      <dgm:t>
        <a:bodyPr/>
        <a:lstStyle/>
        <a:p>
          <a:endParaRPr lang="es-ES"/>
        </a:p>
      </dgm:t>
    </dgm:pt>
    <dgm:pt modelId="{55464335-9B12-4C1F-8DEA-C5BE52CAD5EA}" type="sibTrans" cxnId="{AA25B15A-5B64-4924-A15B-50C2B7906843}">
      <dgm:prSet/>
      <dgm:spPr/>
      <dgm:t>
        <a:bodyPr/>
        <a:lstStyle/>
        <a:p>
          <a:endParaRPr lang="es-ES"/>
        </a:p>
      </dgm:t>
    </dgm:pt>
    <dgm:pt modelId="{1CC7D9F2-FBCD-4B10-B61A-DF5CFE10735D}">
      <dgm:prSet/>
      <dgm:spPr/>
      <dgm:t>
        <a:bodyPr/>
        <a:lstStyle/>
        <a:p>
          <a:r>
            <a:rPr lang="es-ES" dirty="0" smtClean="0"/>
            <a:t> </a:t>
          </a:r>
          <a:r>
            <a:rPr lang="es-ES" dirty="0"/>
            <a:t>2010</a:t>
          </a:r>
          <a:endParaRPr lang="es-PE" dirty="0"/>
        </a:p>
      </dgm:t>
    </dgm:pt>
    <dgm:pt modelId="{C487AFF3-D6B5-4166-9851-8F33D9A1F868}" type="parTrans" cxnId="{DEB6ACDA-87B6-4FB0-A938-0553513BE740}">
      <dgm:prSet/>
      <dgm:spPr/>
      <dgm:t>
        <a:bodyPr/>
        <a:lstStyle/>
        <a:p>
          <a:endParaRPr lang="es-ES"/>
        </a:p>
      </dgm:t>
    </dgm:pt>
    <dgm:pt modelId="{2779B758-E866-4F37-977E-C2AFA03A4547}" type="sibTrans" cxnId="{DEB6ACDA-87B6-4FB0-A938-0553513BE740}">
      <dgm:prSet/>
      <dgm:spPr/>
      <dgm:t>
        <a:bodyPr/>
        <a:lstStyle/>
        <a:p>
          <a:endParaRPr lang="es-ES"/>
        </a:p>
      </dgm:t>
    </dgm:pt>
    <dgm:pt modelId="{E24FD696-2FB0-4992-A0F5-88150A3663AA}">
      <dgm:prSet/>
      <dgm:spPr/>
      <dgm:t>
        <a:bodyPr/>
        <a:lstStyle/>
        <a:p>
          <a:r>
            <a:rPr lang="es-ES" dirty="0" smtClean="0"/>
            <a:t>2014</a:t>
          </a:r>
          <a:endParaRPr lang="es-PE" dirty="0"/>
        </a:p>
      </dgm:t>
    </dgm:pt>
    <dgm:pt modelId="{1B5AA314-324F-41C5-9229-843C4BC699BE}" type="parTrans" cxnId="{4D6BBC99-C798-41E4-994F-90C7C85806A1}">
      <dgm:prSet/>
      <dgm:spPr/>
      <dgm:t>
        <a:bodyPr/>
        <a:lstStyle/>
        <a:p>
          <a:endParaRPr lang="es-ES"/>
        </a:p>
      </dgm:t>
    </dgm:pt>
    <dgm:pt modelId="{6C095374-8EBA-40F8-91F7-2099A4A8D682}" type="sibTrans" cxnId="{4D6BBC99-C798-41E4-994F-90C7C85806A1}">
      <dgm:prSet/>
      <dgm:spPr/>
      <dgm:t>
        <a:bodyPr/>
        <a:lstStyle/>
        <a:p>
          <a:endParaRPr lang="es-ES"/>
        </a:p>
      </dgm:t>
    </dgm:pt>
    <dgm:pt modelId="{6B4DD7AE-BCD5-4995-B14A-4BB1A509A347}">
      <dgm:prSet/>
      <dgm:spPr/>
      <dgm:t>
        <a:bodyPr/>
        <a:lstStyle/>
        <a:p>
          <a:r>
            <a:rPr lang="es-ES" dirty="0"/>
            <a:t>2014</a:t>
          </a:r>
          <a:endParaRPr lang="es-PE" dirty="0"/>
        </a:p>
      </dgm:t>
    </dgm:pt>
    <dgm:pt modelId="{FDC271BD-C8A9-4611-AFF5-452DB9D25756}" type="parTrans" cxnId="{233D05B1-258E-4C4E-A666-5CCD792D0024}">
      <dgm:prSet/>
      <dgm:spPr/>
      <dgm:t>
        <a:bodyPr/>
        <a:lstStyle/>
        <a:p>
          <a:endParaRPr lang="es-ES"/>
        </a:p>
      </dgm:t>
    </dgm:pt>
    <dgm:pt modelId="{CEB97DE4-B935-4A29-906B-4E2B5D4CCF3E}" type="sibTrans" cxnId="{233D05B1-258E-4C4E-A666-5CCD792D0024}">
      <dgm:prSet/>
      <dgm:spPr/>
      <dgm:t>
        <a:bodyPr/>
        <a:lstStyle/>
        <a:p>
          <a:endParaRPr lang="es-ES"/>
        </a:p>
      </dgm:t>
    </dgm:pt>
    <dgm:pt modelId="{5E614B2A-3A25-4C54-BA06-E045A9818645}">
      <dgm:prSet/>
      <dgm:spPr/>
      <dgm:t>
        <a:bodyPr/>
        <a:lstStyle/>
        <a:p>
          <a:r>
            <a:rPr lang="es-ES" dirty="0"/>
            <a:t>2014</a:t>
          </a:r>
          <a:endParaRPr lang="es-PE" dirty="0"/>
        </a:p>
      </dgm:t>
    </dgm:pt>
    <dgm:pt modelId="{DCDD47F1-8FF0-4006-996A-E06C507D9E8F}" type="parTrans" cxnId="{3F02B48D-F9FE-43CE-BC0E-CB6D6D5BF06C}">
      <dgm:prSet/>
      <dgm:spPr/>
      <dgm:t>
        <a:bodyPr/>
        <a:lstStyle/>
        <a:p>
          <a:endParaRPr lang="es-ES"/>
        </a:p>
      </dgm:t>
    </dgm:pt>
    <dgm:pt modelId="{4FF6C0BD-3F9F-4A14-94AA-12259D10528D}" type="sibTrans" cxnId="{3F02B48D-F9FE-43CE-BC0E-CB6D6D5BF06C}">
      <dgm:prSet/>
      <dgm:spPr/>
      <dgm:t>
        <a:bodyPr/>
        <a:lstStyle/>
        <a:p>
          <a:endParaRPr lang="es-ES"/>
        </a:p>
      </dgm:t>
    </dgm:pt>
    <dgm:pt modelId="{FE1584D5-D8B9-43AE-A548-31DE806FE9A1}">
      <dgm:prSet/>
      <dgm:spPr/>
      <dgm:t>
        <a:bodyPr/>
        <a:lstStyle/>
        <a:p>
          <a:r>
            <a:rPr lang="es-ES" dirty="0"/>
            <a:t>2015</a:t>
          </a:r>
          <a:endParaRPr lang="es-PE" dirty="0"/>
        </a:p>
      </dgm:t>
    </dgm:pt>
    <dgm:pt modelId="{9D4F2AB4-DFDB-4777-A6B9-A6FC90B9086D}" type="parTrans" cxnId="{76C1E72F-E201-443A-B8E4-21D7CFA72054}">
      <dgm:prSet/>
      <dgm:spPr/>
      <dgm:t>
        <a:bodyPr/>
        <a:lstStyle/>
        <a:p>
          <a:endParaRPr lang="es-ES"/>
        </a:p>
      </dgm:t>
    </dgm:pt>
    <dgm:pt modelId="{34364A48-C6A8-4229-9AB4-6D0FE1EC56DD}" type="sibTrans" cxnId="{76C1E72F-E201-443A-B8E4-21D7CFA72054}">
      <dgm:prSet/>
      <dgm:spPr/>
      <dgm:t>
        <a:bodyPr/>
        <a:lstStyle/>
        <a:p>
          <a:endParaRPr lang="es-ES"/>
        </a:p>
      </dgm:t>
    </dgm:pt>
    <dgm:pt modelId="{FE3BB4AE-6E5F-4114-9188-49FC93E3DDC0}">
      <dgm:prSet custT="1"/>
      <dgm:spPr/>
      <dgm:t>
        <a:bodyPr/>
        <a:lstStyle/>
        <a:p>
          <a:r>
            <a:rPr lang="es-ES" sz="1400" b="1" dirty="0" smtClean="0"/>
            <a:t>MINDES según D.S. 009-2006 MINDES, se establece que se implementen Lactarios en las Instituciones Estatales. </a:t>
          </a:r>
          <a:endParaRPr lang="es-PE" sz="1100" dirty="0"/>
        </a:p>
      </dgm:t>
    </dgm:pt>
    <dgm:pt modelId="{4095812A-39E1-4C9D-815A-E42CE52A4F8D}" type="parTrans" cxnId="{CDB5A226-7014-4907-BC54-E3B389DCEDF1}">
      <dgm:prSet/>
      <dgm:spPr/>
      <dgm:t>
        <a:bodyPr/>
        <a:lstStyle/>
        <a:p>
          <a:endParaRPr lang="es-ES"/>
        </a:p>
      </dgm:t>
    </dgm:pt>
    <dgm:pt modelId="{627D4DDA-0A1E-4AA4-9A5C-362ED53EAA3A}" type="sibTrans" cxnId="{CDB5A226-7014-4907-BC54-E3B389DCEDF1}">
      <dgm:prSet/>
      <dgm:spPr/>
      <dgm:t>
        <a:bodyPr/>
        <a:lstStyle/>
        <a:p>
          <a:endParaRPr lang="es-ES"/>
        </a:p>
      </dgm:t>
    </dgm:pt>
    <dgm:pt modelId="{D5675648-3C3B-4119-82EE-436B3FF41D5F}">
      <dgm:prSet custT="1"/>
      <dgm:spPr/>
      <dgm:t>
        <a:bodyPr/>
        <a:lstStyle/>
        <a:p>
          <a:r>
            <a:rPr lang="es-ES" sz="1400" b="1" dirty="0" smtClean="0"/>
            <a:t>Se forma la Comisión Multisectorial de Lactancia Materna</a:t>
          </a:r>
          <a:endParaRPr lang="es-PE" sz="1400" b="1" dirty="0"/>
        </a:p>
      </dgm:t>
    </dgm:pt>
    <dgm:pt modelId="{E8F45641-F32F-453D-A6AC-3BF1741ACEFA}" type="parTrans" cxnId="{D6009164-446E-4797-8379-75E774DFFF8D}">
      <dgm:prSet/>
      <dgm:spPr/>
      <dgm:t>
        <a:bodyPr/>
        <a:lstStyle/>
        <a:p>
          <a:endParaRPr lang="es-ES"/>
        </a:p>
      </dgm:t>
    </dgm:pt>
    <dgm:pt modelId="{8B408B5D-CAFF-4604-89CB-6B29A49D6ACC}" type="sibTrans" cxnId="{D6009164-446E-4797-8379-75E774DFFF8D}">
      <dgm:prSet/>
      <dgm:spPr/>
      <dgm:t>
        <a:bodyPr/>
        <a:lstStyle/>
        <a:p>
          <a:endParaRPr lang="es-ES"/>
        </a:p>
      </dgm:t>
    </dgm:pt>
    <dgm:pt modelId="{1DB74DF2-C17C-477E-8508-AA67B8E5EF3F}">
      <dgm:prSet custT="1"/>
      <dgm:spPr/>
      <dgm:t>
        <a:bodyPr/>
        <a:lstStyle/>
        <a:p>
          <a:r>
            <a:rPr lang="es-ES" sz="1400" dirty="0" smtClean="0"/>
            <a:t>Se desarrollan Cursos Nacionales y Regionales para la formación de facilitadores en lactancia materna</a:t>
          </a:r>
          <a:endParaRPr lang="es-PE" sz="1400" b="1" dirty="0"/>
        </a:p>
      </dgm:t>
    </dgm:pt>
    <dgm:pt modelId="{84C22F0E-CB2A-4959-8B75-3E4420EC0ABF}" type="parTrans" cxnId="{ED4BC8EB-2ED8-48E2-AB88-FCC70E02D895}">
      <dgm:prSet/>
      <dgm:spPr/>
      <dgm:t>
        <a:bodyPr/>
        <a:lstStyle/>
        <a:p>
          <a:endParaRPr lang="es-ES"/>
        </a:p>
      </dgm:t>
    </dgm:pt>
    <dgm:pt modelId="{59A34DC8-5EDB-4A84-B99F-0D25EF8295E8}" type="sibTrans" cxnId="{ED4BC8EB-2ED8-48E2-AB88-FCC70E02D895}">
      <dgm:prSet/>
      <dgm:spPr/>
      <dgm:t>
        <a:bodyPr/>
        <a:lstStyle/>
        <a:p>
          <a:endParaRPr lang="es-ES"/>
        </a:p>
      </dgm:t>
    </dgm:pt>
    <dgm:pt modelId="{775F1C23-B464-4CDA-9D5F-434E323952E8}">
      <dgm:prSet/>
      <dgm:spPr/>
      <dgm:t>
        <a:bodyPr/>
        <a:lstStyle/>
        <a:p>
          <a:r>
            <a:rPr lang="es-ES" dirty="0"/>
            <a:t> </a:t>
          </a:r>
          <a:r>
            <a:rPr lang="es-ES" b="1" dirty="0" smtClean="0"/>
            <a:t>Monitoreo a los Hospitales Amigos de la Madre y el Niño para verificación del cumplimiento del RAI y Lactarios,  UNICEF, IBFAN</a:t>
          </a:r>
          <a:endParaRPr lang="es-PE" b="1" dirty="0"/>
        </a:p>
      </dgm:t>
    </dgm:pt>
    <dgm:pt modelId="{9A22070B-72EC-4233-8DF1-0398D3AC9FD8}" type="parTrans" cxnId="{11F576EC-DEC3-424A-82ED-55A932D3B632}">
      <dgm:prSet/>
      <dgm:spPr/>
      <dgm:t>
        <a:bodyPr/>
        <a:lstStyle/>
        <a:p>
          <a:endParaRPr lang="es-ES"/>
        </a:p>
      </dgm:t>
    </dgm:pt>
    <dgm:pt modelId="{723AFED6-8D05-4FD8-A321-0D567A472E3D}" type="sibTrans" cxnId="{11F576EC-DEC3-424A-82ED-55A932D3B632}">
      <dgm:prSet/>
      <dgm:spPr/>
      <dgm:t>
        <a:bodyPr/>
        <a:lstStyle/>
        <a:p>
          <a:endParaRPr lang="es-ES"/>
        </a:p>
      </dgm:t>
    </dgm:pt>
    <dgm:pt modelId="{495A7A05-D2CD-444E-913B-927E2983B773}">
      <dgm:prSet custT="1"/>
      <dgm:spPr/>
      <dgm:t>
        <a:bodyPr/>
        <a:lstStyle/>
        <a:p>
          <a:r>
            <a:rPr lang="es-PE" sz="1400" b="1" dirty="0"/>
            <a:t>D.A. </a:t>
          </a:r>
          <a:r>
            <a:rPr lang="es-PE" sz="1400" b="1" dirty="0" err="1"/>
            <a:t>N°</a:t>
          </a:r>
          <a:r>
            <a:rPr lang="es-PE" sz="1400" b="1" dirty="0"/>
            <a:t> 201–MINSA/DGSP-V.01, para la Certificación de EESS Amigos de la Madre, la Niña y el Niño</a:t>
          </a:r>
        </a:p>
      </dgm:t>
    </dgm:pt>
    <dgm:pt modelId="{197CD710-36B6-420D-849F-BBFD97A6E09E}" type="parTrans" cxnId="{1F159086-48EC-430F-A9BD-016F0BF518D3}">
      <dgm:prSet/>
      <dgm:spPr/>
      <dgm:t>
        <a:bodyPr/>
        <a:lstStyle/>
        <a:p>
          <a:endParaRPr lang="es-ES"/>
        </a:p>
      </dgm:t>
    </dgm:pt>
    <dgm:pt modelId="{B8EFFD53-D2E4-4CFF-B588-DE91E1107DBA}" type="sibTrans" cxnId="{1F159086-48EC-430F-A9BD-016F0BF518D3}">
      <dgm:prSet/>
      <dgm:spPr/>
      <dgm:t>
        <a:bodyPr/>
        <a:lstStyle/>
        <a:p>
          <a:endParaRPr lang="es-ES"/>
        </a:p>
      </dgm:t>
    </dgm:pt>
    <dgm:pt modelId="{102D5BE3-AAA1-4CAF-BF73-04761F17EE98}">
      <dgm:prSet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Guía Para la Consejería de Lactancia Materna, RM </a:t>
          </a:r>
          <a:r>
            <a:rPr lang="es-ES" sz="1400" b="1" dirty="0" smtClean="0">
              <a:solidFill>
                <a:schemeClr val="tx1"/>
              </a:solidFill>
            </a:rPr>
            <a:t>N°462-2015-MINSA</a:t>
          </a:r>
          <a:endParaRPr lang="es-PE" sz="1400" b="1" dirty="0">
            <a:solidFill>
              <a:schemeClr val="tx1"/>
            </a:solidFill>
          </a:endParaRPr>
        </a:p>
      </dgm:t>
    </dgm:pt>
    <dgm:pt modelId="{09A0DCD6-6D76-4E9C-B0AB-E86CCE50CE57}" type="parTrans" cxnId="{1C81D922-063A-44E3-B471-CEFF0B0BB87B}">
      <dgm:prSet/>
      <dgm:spPr/>
      <dgm:t>
        <a:bodyPr/>
        <a:lstStyle/>
        <a:p>
          <a:endParaRPr lang="es-ES"/>
        </a:p>
      </dgm:t>
    </dgm:pt>
    <dgm:pt modelId="{BAE8121F-2248-4A83-A3C5-D1BE1D1E7B5C}" type="sibTrans" cxnId="{1C81D922-063A-44E3-B471-CEFF0B0BB87B}">
      <dgm:prSet/>
      <dgm:spPr/>
      <dgm:t>
        <a:bodyPr/>
        <a:lstStyle/>
        <a:p>
          <a:endParaRPr lang="es-ES"/>
        </a:p>
      </dgm:t>
    </dgm:pt>
    <dgm:pt modelId="{8F1970A3-E26F-497C-89FB-41505E4A4B9E}">
      <dgm:prSet/>
      <dgm:spPr/>
      <dgm:t>
        <a:bodyPr/>
        <a:lstStyle/>
        <a:p>
          <a:r>
            <a:rPr lang="es-ES" b="1" dirty="0"/>
            <a:t>Guía Técnica de Implementación de Grupos de apoyo comunal Para Promover y Proteger La Lactancia Materna Exitosa RM- N° 260-2014 MINSA</a:t>
          </a:r>
          <a:endParaRPr lang="es-PE" b="1" dirty="0"/>
        </a:p>
      </dgm:t>
    </dgm:pt>
    <dgm:pt modelId="{EA2D2AEC-CBF4-4562-BDE0-DCD29604E5B5}" type="parTrans" cxnId="{60BAF574-3BFB-4998-A499-628BB29BD26A}">
      <dgm:prSet/>
      <dgm:spPr/>
      <dgm:t>
        <a:bodyPr/>
        <a:lstStyle/>
        <a:p>
          <a:endParaRPr lang="es-ES"/>
        </a:p>
      </dgm:t>
    </dgm:pt>
    <dgm:pt modelId="{958D1441-EEE8-484D-B11E-13D16DA0E198}" type="sibTrans" cxnId="{60BAF574-3BFB-4998-A499-628BB29BD26A}">
      <dgm:prSet/>
      <dgm:spPr/>
      <dgm:t>
        <a:bodyPr/>
        <a:lstStyle/>
        <a:p>
          <a:endParaRPr lang="es-ES"/>
        </a:p>
      </dgm:t>
    </dgm:pt>
    <dgm:pt modelId="{8F0D3004-9B8F-4BE5-AF93-E9475C55FEBD}">
      <dgm:prSet custT="1"/>
      <dgm:spPr/>
      <dgm:t>
        <a:bodyPr/>
        <a:lstStyle/>
        <a:p>
          <a:r>
            <a:rPr lang="es-ES" sz="1400" b="1" dirty="0" smtClean="0"/>
            <a:t>Guía Técnica de Implementación de Grupos de apoyo comunal Para Promover y Proteger La Lactancia Materna Exitosa RM- N° 260-2014 MINSA</a:t>
          </a:r>
          <a:endParaRPr lang="es-PE" sz="1400" dirty="0"/>
        </a:p>
      </dgm:t>
    </dgm:pt>
    <dgm:pt modelId="{707A3FFE-2203-4C32-A4F0-85DDF76F2033}" type="parTrans" cxnId="{E87B1ED2-9225-41DF-84EE-BCEAFA648568}">
      <dgm:prSet/>
      <dgm:spPr/>
      <dgm:t>
        <a:bodyPr/>
        <a:lstStyle/>
        <a:p>
          <a:endParaRPr lang="es-ES"/>
        </a:p>
      </dgm:t>
    </dgm:pt>
    <dgm:pt modelId="{EB0E3FFD-6883-4819-82F1-AB34A5E2EEA2}" type="sibTrans" cxnId="{E87B1ED2-9225-41DF-84EE-BCEAFA648568}">
      <dgm:prSet/>
      <dgm:spPr/>
      <dgm:t>
        <a:bodyPr/>
        <a:lstStyle/>
        <a:p>
          <a:endParaRPr lang="es-ES"/>
        </a:p>
      </dgm:t>
    </dgm:pt>
    <dgm:pt modelId="{03DA93A4-92E8-4312-8A1B-79875B8B1401}">
      <dgm:prSet custT="1"/>
      <dgm:spPr/>
      <dgm:t>
        <a:bodyPr/>
        <a:lstStyle/>
        <a:p>
          <a:r>
            <a:rPr lang="es-ES" sz="1400" b="1" dirty="0" smtClean="0"/>
            <a:t>Actualización de un artículo del RAI  según Decreto Supremo 009-2006. </a:t>
          </a:r>
          <a:endParaRPr lang="es-PE" sz="1400" b="1" dirty="0"/>
        </a:p>
      </dgm:t>
    </dgm:pt>
    <dgm:pt modelId="{78E7C0E0-A77F-4F6B-8DB0-E49AEF68092D}" type="parTrans" cxnId="{E542666F-E029-4FD7-A39C-6B8FD4FE27E6}">
      <dgm:prSet/>
      <dgm:spPr/>
      <dgm:t>
        <a:bodyPr/>
        <a:lstStyle/>
        <a:p>
          <a:endParaRPr lang="es-PE"/>
        </a:p>
      </dgm:t>
    </dgm:pt>
    <dgm:pt modelId="{6E64185D-5ECA-4DB4-AD95-83C182E1BEF4}" type="sibTrans" cxnId="{E542666F-E029-4FD7-A39C-6B8FD4FE27E6}">
      <dgm:prSet/>
      <dgm:spPr/>
      <dgm:t>
        <a:bodyPr/>
        <a:lstStyle/>
        <a:p>
          <a:endParaRPr lang="es-PE"/>
        </a:p>
      </dgm:t>
    </dgm:pt>
    <dgm:pt modelId="{8945F192-033F-4934-B637-D15860BE8F77}">
      <dgm:prSet custT="1"/>
      <dgm:spPr/>
      <dgm:t>
        <a:bodyPr/>
        <a:lstStyle/>
        <a:p>
          <a:r>
            <a:rPr lang="es-ES" sz="1400" b="1" dirty="0" smtClean="0"/>
            <a:t>Se actualiza Reglamento de Alimentación Infantil según Decreto Supremo 007-2005, con apoyo de la Sociedad Civil (UNICEF, IBFAN, CEPREN).</a:t>
          </a:r>
          <a:endParaRPr lang="es-PE" sz="1400" b="1" dirty="0"/>
        </a:p>
      </dgm:t>
    </dgm:pt>
    <dgm:pt modelId="{0AA47A42-7271-45BA-A18D-A3A2EC73B19B}" type="parTrans" cxnId="{AB605265-03AE-4A58-A4DE-C8494B17A95C}">
      <dgm:prSet/>
      <dgm:spPr/>
      <dgm:t>
        <a:bodyPr/>
        <a:lstStyle/>
        <a:p>
          <a:endParaRPr lang="es-PE"/>
        </a:p>
      </dgm:t>
    </dgm:pt>
    <dgm:pt modelId="{BFB65514-F421-4990-A957-8389E234FA3D}" type="sibTrans" cxnId="{AB605265-03AE-4A58-A4DE-C8494B17A95C}">
      <dgm:prSet/>
      <dgm:spPr/>
      <dgm:t>
        <a:bodyPr/>
        <a:lstStyle/>
        <a:p>
          <a:endParaRPr lang="es-PE"/>
        </a:p>
      </dgm:t>
    </dgm:pt>
    <dgm:pt modelId="{DACA3D6F-266F-419A-829F-1120499A0825}">
      <dgm:prSet custT="1"/>
      <dgm:spPr/>
      <dgm:t>
        <a:bodyPr/>
        <a:lstStyle/>
        <a:p>
          <a:r>
            <a:rPr lang="es-PE" sz="1200" b="1" dirty="0" smtClean="0">
              <a:solidFill>
                <a:schemeClr val="tx1"/>
              </a:solidFill>
              <a:latin typeface="Ebrima" pitchFamily="2" charset="0"/>
              <a:ea typeface="ＭＳ Ｐゴシック" pitchFamily="34" charset="-128"/>
            </a:rPr>
            <a:t>Instrumentos de Evaluación Interna y Externa, según </a:t>
          </a:r>
          <a:r>
            <a:rPr lang="es-ES" sz="1200" b="1" dirty="0" smtClean="0">
              <a:solidFill>
                <a:schemeClr val="tx1"/>
              </a:solidFill>
            </a:rPr>
            <a:t>Resolución Ministerial Nº 353-2016/MINSA. </a:t>
          </a:r>
          <a:endParaRPr lang="es-PE" sz="1200" b="1" dirty="0">
            <a:solidFill>
              <a:schemeClr val="tx1"/>
            </a:solidFill>
          </a:endParaRPr>
        </a:p>
      </dgm:t>
    </dgm:pt>
    <dgm:pt modelId="{365BD89B-C178-46D1-9341-EBFB6B73D441}" type="parTrans" cxnId="{6D7548C7-24EB-40B9-83C2-8E8E7258F60C}">
      <dgm:prSet/>
      <dgm:spPr/>
      <dgm:t>
        <a:bodyPr/>
        <a:lstStyle/>
        <a:p>
          <a:endParaRPr lang="es-PE"/>
        </a:p>
      </dgm:t>
    </dgm:pt>
    <dgm:pt modelId="{A69D6086-FBF5-4DC1-B86D-CCF5E546A729}" type="sibTrans" cxnId="{6D7548C7-24EB-40B9-83C2-8E8E7258F60C}">
      <dgm:prSet/>
      <dgm:spPr/>
      <dgm:t>
        <a:bodyPr/>
        <a:lstStyle/>
        <a:p>
          <a:endParaRPr lang="es-PE"/>
        </a:p>
      </dgm:t>
    </dgm:pt>
    <dgm:pt modelId="{3ECE085A-7782-4A64-8884-D33D1A9F815F}">
      <dgm:prSet/>
      <dgm:spPr/>
      <dgm:t>
        <a:bodyPr/>
        <a:lstStyle/>
        <a:p>
          <a:r>
            <a:rPr lang="es-ES" dirty="0" smtClean="0"/>
            <a:t>2016</a:t>
          </a:r>
          <a:endParaRPr lang="es-PE" dirty="0"/>
        </a:p>
      </dgm:t>
    </dgm:pt>
    <dgm:pt modelId="{D1196021-6E8D-4936-AF6F-827D7FCFAB42}" type="parTrans" cxnId="{E093B34C-7BE9-4BDD-A6C8-C8EB8A063916}">
      <dgm:prSet/>
      <dgm:spPr/>
      <dgm:t>
        <a:bodyPr/>
        <a:lstStyle/>
        <a:p>
          <a:endParaRPr lang="es-PE"/>
        </a:p>
      </dgm:t>
    </dgm:pt>
    <dgm:pt modelId="{061EA801-C1C6-49FC-A81A-BE880C9F676A}" type="sibTrans" cxnId="{E093B34C-7BE9-4BDD-A6C8-C8EB8A063916}">
      <dgm:prSet/>
      <dgm:spPr/>
      <dgm:t>
        <a:bodyPr/>
        <a:lstStyle/>
        <a:p>
          <a:endParaRPr lang="es-PE"/>
        </a:p>
      </dgm:t>
    </dgm:pt>
    <dgm:pt modelId="{67516AC2-F241-4B83-BA3E-A4D3A41731C4}" type="pres">
      <dgm:prSet presAssocID="{BE1841B8-6F56-4505-A98A-3F49DBBDBF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92BF499-08B4-4007-8820-A392152F4695}" type="pres">
      <dgm:prSet presAssocID="{B33886A4-7A7A-4D61-90E1-0D94B8DAEF8C}" presName="linNode" presStyleCnt="0"/>
      <dgm:spPr/>
    </dgm:pt>
    <dgm:pt modelId="{385AEBBA-BD84-4ECD-9761-FE5763E6678C}" type="pres">
      <dgm:prSet presAssocID="{B33886A4-7A7A-4D61-90E1-0D94B8DAEF8C}" presName="parentText" presStyleLbl="node1" presStyleIdx="0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B38D1A6-4BA8-485C-A456-DCCAF26608E5}" type="pres">
      <dgm:prSet presAssocID="{B33886A4-7A7A-4D61-90E1-0D94B8DAEF8C}" presName="descendantText" presStyleLbl="alignAccFollowNode1" presStyleIdx="0" presStyleCnt="9" custScaleX="125367" custScaleY="12670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8C6A7C1-60EC-476B-9158-4FD73A0C8AF6}" type="pres">
      <dgm:prSet presAssocID="{5C2C10F7-6F8E-4204-A42C-0223D4D3ADF2}" presName="sp" presStyleCnt="0"/>
      <dgm:spPr/>
    </dgm:pt>
    <dgm:pt modelId="{E340C4CB-D97C-4E95-A640-7C23FF8859C2}" type="pres">
      <dgm:prSet presAssocID="{98905BE9-8679-4354-8A1F-E7FFFAED22F7}" presName="linNode" presStyleCnt="0"/>
      <dgm:spPr/>
    </dgm:pt>
    <dgm:pt modelId="{05E07844-B40B-4E4F-8987-D90C5D825DC6}" type="pres">
      <dgm:prSet presAssocID="{98905BE9-8679-4354-8A1F-E7FFFAED22F7}" presName="parentText" presStyleLbl="node1" presStyleIdx="1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612B3A-C3CB-4A44-BED5-8972889D15BE}" type="pres">
      <dgm:prSet presAssocID="{98905BE9-8679-4354-8A1F-E7FFFAED22F7}" presName="descendantText" presStyleLbl="alignAccFollowNode1" presStyleIdx="1" presStyleCnt="9" custScaleX="1253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5DCE77-92A4-4E3C-9856-CA25B9902CC2}" type="pres">
      <dgm:prSet presAssocID="{50E12161-F0C8-40AF-B74A-F1D83A3849E2}" presName="sp" presStyleCnt="0"/>
      <dgm:spPr/>
    </dgm:pt>
    <dgm:pt modelId="{5643CC75-554F-4287-93BE-323E98EC4D9C}" type="pres">
      <dgm:prSet presAssocID="{423350CF-3819-4322-AD99-B95754E963CC}" presName="linNode" presStyleCnt="0"/>
      <dgm:spPr/>
    </dgm:pt>
    <dgm:pt modelId="{61D15E9A-F0D3-45B7-B902-ADF20F8B85C7}" type="pres">
      <dgm:prSet presAssocID="{423350CF-3819-4322-AD99-B95754E963CC}" presName="parentText" presStyleLbl="node1" presStyleIdx="2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569407-B64A-465B-8A20-DB3913647B87}" type="pres">
      <dgm:prSet presAssocID="{423350CF-3819-4322-AD99-B95754E963CC}" presName="descendantText" presStyleLbl="alignAccFollowNode1" presStyleIdx="2" presStyleCnt="9" custScaleX="1253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D4E758E-CFD6-44AE-A090-1235B057EEF4}" type="pres">
      <dgm:prSet presAssocID="{77ADB50C-67F0-43C0-8D21-93CC436A1BAE}" presName="sp" presStyleCnt="0"/>
      <dgm:spPr/>
    </dgm:pt>
    <dgm:pt modelId="{1C0C4AF0-FC55-4DFA-96E9-39FB0F95D352}" type="pres">
      <dgm:prSet presAssocID="{A564A239-AD85-422B-B7BB-D35A84C8D23C}" presName="linNode" presStyleCnt="0"/>
      <dgm:spPr/>
    </dgm:pt>
    <dgm:pt modelId="{C5708D24-F73C-4A4C-A99D-2E132B82542C}" type="pres">
      <dgm:prSet presAssocID="{A564A239-AD85-422B-B7BB-D35A84C8D23C}" presName="parentText" presStyleLbl="node1" presStyleIdx="3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3771F98-74E9-4E0E-BF34-8DCC58A4F695}" type="pres">
      <dgm:prSet presAssocID="{A564A239-AD85-422B-B7BB-D35A84C8D23C}" presName="descendantText" presStyleLbl="alignAccFollowNode1" presStyleIdx="3" presStyleCnt="9" custScaleX="125367" custScaleY="1309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95EC27B-3CFB-4602-AA15-05E6CE974CE9}" type="pres">
      <dgm:prSet presAssocID="{55464335-9B12-4C1F-8DEA-C5BE52CAD5EA}" presName="sp" presStyleCnt="0"/>
      <dgm:spPr/>
    </dgm:pt>
    <dgm:pt modelId="{9B7BE020-1F45-4669-84A8-5A1CF0549EEB}" type="pres">
      <dgm:prSet presAssocID="{1CC7D9F2-FBCD-4B10-B61A-DF5CFE10735D}" presName="linNode" presStyleCnt="0"/>
      <dgm:spPr/>
    </dgm:pt>
    <dgm:pt modelId="{A4E8DEBC-1364-498C-BAA7-2A1B9CFA3F98}" type="pres">
      <dgm:prSet presAssocID="{1CC7D9F2-FBCD-4B10-B61A-DF5CFE10735D}" presName="parentText" presStyleLbl="node1" presStyleIdx="4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B034239-3CB3-4367-A6DF-FB8C0D4E849E}" type="pres">
      <dgm:prSet presAssocID="{1CC7D9F2-FBCD-4B10-B61A-DF5CFE10735D}" presName="descendantText" presStyleLbl="alignAccFollowNode1" presStyleIdx="4" presStyleCnt="9" custScaleX="1253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074B14-EC5F-4B6B-8385-E74446EB91A3}" type="pres">
      <dgm:prSet presAssocID="{2779B758-E866-4F37-977E-C2AFA03A4547}" presName="sp" presStyleCnt="0"/>
      <dgm:spPr/>
    </dgm:pt>
    <dgm:pt modelId="{05FEA143-D264-45EE-8788-61F93B8BD38C}" type="pres">
      <dgm:prSet presAssocID="{E24FD696-2FB0-4992-A0F5-88150A3663AA}" presName="linNode" presStyleCnt="0"/>
      <dgm:spPr/>
    </dgm:pt>
    <dgm:pt modelId="{F2905FA9-2B5A-4FB6-9FAB-D0AC4767196D}" type="pres">
      <dgm:prSet presAssocID="{E24FD696-2FB0-4992-A0F5-88150A3663AA}" presName="parentText" presStyleLbl="node1" presStyleIdx="5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89167D-FFD0-4C77-8EE2-24329BB15612}" type="pres">
      <dgm:prSet presAssocID="{E24FD696-2FB0-4992-A0F5-88150A3663AA}" presName="descendantText" presStyleLbl="alignAccFollowNode1" presStyleIdx="5" presStyleCnt="9" custScaleX="1253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900AD4-7058-4E27-BDDE-4F2628EAA5CF}" type="pres">
      <dgm:prSet presAssocID="{6C095374-8EBA-40F8-91F7-2099A4A8D682}" presName="sp" presStyleCnt="0"/>
      <dgm:spPr/>
    </dgm:pt>
    <dgm:pt modelId="{8723163C-0812-4E31-B826-29FBC0331AE8}" type="pres">
      <dgm:prSet presAssocID="{6B4DD7AE-BCD5-4995-B14A-4BB1A509A347}" presName="linNode" presStyleCnt="0"/>
      <dgm:spPr/>
    </dgm:pt>
    <dgm:pt modelId="{C166BF7E-F76A-4535-B331-DBFC48DD26EF}" type="pres">
      <dgm:prSet presAssocID="{6B4DD7AE-BCD5-4995-B14A-4BB1A509A347}" presName="parentText" presStyleLbl="node1" presStyleIdx="6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2EF0A0D-E758-47FD-AC9B-F07B85D049FB}" type="pres">
      <dgm:prSet presAssocID="{6B4DD7AE-BCD5-4995-B14A-4BB1A509A347}" presName="descendantText" presStyleLbl="alignAccFollowNode1" presStyleIdx="6" presStyleCnt="9" custScaleX="1253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32E5DF-C7AE-4A5E-92BA-6475AAA58153}" type="pres">
      <dgm:prSet presAssocID="{CEB97DE4-B935-4A29-906B-4E2B5D4CCF3E}" presName="sp" presStyleCnt="0"/>
      <dgm:spPr/>
    </dgm:pt>
    <dgm:pt modelId="{BB581F8D-707F-4847-9C07-FC72EF75DF3F}" type="pres">
      <dgm:prSet presAssocID="{5E614B2A-3A25-4C54-BA06-E045A9818645}" presName="linNode" presStyleCnt="0"/>
      <dgm:spPr/>
    </dgm:pt>
    <dgm:pt modelId="{07C98946-2BE2-41AA-B8EB-5C64647F9182}" type="pres">
      <dgm:prSet presAssocID="{5E614B2A-3A25-4C54-BA06-E045A9818645}" presName="parentText" presStyleLbl="node1" presStyleIdx="7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C19EB5-AE8F-4E81-A6C1-B4D3F0E0CE3B}" type="pres">
      <dgm:prSet presAssocID="{5E614B2A-3A25-4C54-BA06-E045A9818645}" presName="descendantText" presStyleLbl="alignAccFollowNode1" presStyleIdx="7" presStyleCnt="9" custScaleX="1253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256F3BC-C150-4618-89FE-96E37177AABE}" type="pres">
      <dgm:prSet presAssocID="{4FF6C0BD-3F9F-4A14-94AA-12259D10528D}" presName="sp" presStyleCnt="0"/>
      <dgm:spPr/>
    </dgm:pt>
    <dgm:pt modelId="{930CCD79-0E81-4D2D-8AD3-3F99A63197F8}" type="pres">
      <dgm:prSet presAssocID="{FE1584D5-D8B9-43AE-A548-31DE806FE9A1}" presName="linNode" presStyleCnt="0"/>
      <dgm:spPr/>
    </dgm:pt>
    <dgm:pt modelId="{EBC11496-F4F1-4ECA-8F81-9BBBF0319764}" type="pres">
      <dgm:prSet presAssocID="{FE1584D5-D8B9-43AE-A548-31DE806FE9A1}" presName="parentText" presStyleLbl="node1" presStyleIdx="8" presStyleCnt="11" custScaleX="4342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3CCD62D-0708-4189-BDA9-E3643F5B1422}" type="pres">
      <dgm:prSet presAssocID="{FE1584D5-D8B9-43AE-A548-31DE806FE9A1}" presName="descendantText" presStyleLbl="alignAccFollowNode1" presStyleIdx="8" presStyleCnt="9" custScaleX="12536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8A940B-6DCA-4BE2-A2EC-C6DE211D222F}" type="pres">
      <dgm:prSet presAssocID="{34364A48-C6A8-4229-9AB4-6D0FE1EC56DD}" presName="sp" presStyleCnt="0"/>
      <dgm:spPr/>
    </dgm:pt>
    <dgm:pt modelId="{BE5B337C-970B-4FD6-A53C-A46C13220E1B}" type="pres">
      <dgm:prSet presAssocID="{DACA3D6F-266F-419A-829F-1120499A0825}" presName="linNode" presStyleCnt="0"/>
      <dgm:spPr/>
    </dgm:pt>
    <dgm:pt modelId="{BB490F4D-6CD9-41DD-B57C-5B7AF60104D5}" type="pres">
      <dgm:prSet presAssocID="{DACA3D6F-266F-419A-829F-1120499A0825}" presName="parentText" presStyleLbl="node1" presStyleIdx="9" presStyleCnt="11" custScaleX="227937" custScaleY="63766" custLinFactNeighborX="45695" custLinFactNeighborY="-200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AEC72DD-E767-45C1-ADE4-71307D68F029}" type="pres">
      <dgm:prSet presAssocID="{A69D6086-FBF5-4DC1-B86D-CCF5E546A729}" presName="sp" presStyleCnt="0"/>
      <dgm:spPr/>
    </dgm:pt>
    <dgm:pt modelId="{BCD1FBC3-FF33-4C48-9729-AB72AB0194B6}" type="pres">
      <dgm:prSet presAssocID="{3ECE085A-7782-4A64-8884-D33D1A9F815F}" presName="linNode" presStyleCnt="0"/>
      <dgm:spPr/>
    </dgm:pt>
    <dgm:pt modelId="{786473E5-AF53-4101-A3C9-18C6CCA378B8}" type="pres">
      <dgm:prSet presAssocID="{3ECE085A-7782-4A64-8884-D33D1A9F815F}" presName="parentText" presStyleLbl="node1" presStyleIdx="10" presStyleCnt="11" custScaleX="43423" custLinFactNeighborX="-287" custLinFactNeighborY="-91291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BC2DB19-7C89-45DF-B4D8-22319AB6B507}" srcId="{BE1841B8-6F56-4505-A98A-3F49DBBDBFF5}" destId="{B33886A4-7A7A-4D61-90E1-0D94B8DAEF8C}" srcOrd="0" destOrd="0" parTransId="{DA07A029-6E6C-46C0-980C-AC8AB4006031}" sibTransId="{5C2C10F7-6F8E-4204-A42C-0223D4D3ADF2}"/>
    <dgm:cxn modelId="{288291A0-B919-41AC-BBE3-A8F545B1533E}" type="presOf" srcId="{03DA93A4-92E8-4312-8A1B-79875B8B1401}" destId="{3B38D1A6-4BA8-485C-A456-DCCAF26608E5}" srcOrd="0" destOrd="1" presId="urn:microsoft.com/office/officeart/2005/8/layout/vList5"/>
    <dgm:cxn modelId="{C5488D4A-6222-4106-A1EC-9FF3A953914C}" type="presOf" srcId="{8F1970A3-E26F-497C-89FB-41505E4A4B9E}" destId="{42EF0A0D-E758-47FD-AC9B-F07B85D049FB}" srcOrd="0" destOrd="0" presId="urn:microsoft.com/office/officeart/2005/8/layout/vList5"/>
    <dgm:cxn modelId="{EF84E411-760B-447F-9E30-F1DEE1B63114}" type="presOf" srcId="{1CC7D9F2-FBCD-4B10-B61A-DF5CFE10735D}" destId="{A4E8DEBC-1364-498C-BAA7-2A1B9CFA3F98}" srcOrd="0" destOrd="0" presId="urn:microsoft.com/office/officeart/2005/8/layout/vList5"/>
    <dgm:cxn modelId="{AB605265-03AE-4A58-A4DE-C8494B17A95C}" srcId="{B33886A4-7A7A-4D61-90E1-0D94B8DAEF8C}" destId="{8945F192-033F-4934-B637-D15860BE8F77}" srcOrd="0" destOrd="0" parTransId="{0AA47A42-7271-45BA-A18D-A3A2EC73B19B}" sibTransId="{BFB65514-F421-4990-A957-8389E234FA3D}"/>
    <dgm:cxn modelId="{60BAF574-3BFB-4998-A499-628BB29BD26A}" srcId="{6B4DD7AE-BCD5-4995-B14A-4BB1A509A347}" destId="{8F1970A3-E26F-497C-89FB-41505E4A4B9E}" srcOrd="0" destOrd="0" parTransId="{EA2D2AEC-CBF4-4562-BDE0-DCD29604E5B5}" sibTransId="{958D1441-EEE8-484D-B11E-13D16DA0E198}"/>
    <dgm:cxn modelId="{38625653-C28E-4143-91A4-7CEAB9358BDA}" type="presOf" srcId="{E24FD696-2FB0-4992-A0F5-88150A3663AA}" destId="{F2905FA9-2B5A-4FB6-9FAB-D0AC4767196D}" srcOrd="0" destOrd="0" presId="urn:microsoft.com/office/officeart/2005/8/layout/vList5"/>
    <dgm:cxn modelId="{CDB5A226-7014-4907-BC54-E3B389DCEDF1}" srcId="{98905BE9-8679-4354-8A1F-E7FFFAED22F7}" destId="{FE3BB4AE-6E5F-4114-9188-49FC93E3DDC0}" srcOrd="0" destOrd="0" parTransId="{4095812A-39E1-4C9D-815A-E42CE52A4F8D}" sibTransId="{627D4DDA-0A1E-4AA4-9A5C-362ED53EAA3A}"/>
    <dgm:cxn modelId="{AA25B15A-5B64-4924-A15B-50C2B7906843}" srcId="{BE1841B8-6F56-4505-A98A-3F49DBBDBFF5}" destId="{A564A239-AD85-422B-B7BB-D35A84C8D23C}" srcOrd="3" destOrd="0" parTransId="{70226EA5-699F-42FD-940A-11AE60EA2FFF}" sibTransId="{55464335-9B12-4C1F-8DEA-C5BE52CAD5EA}"/>
    <dgm:cxn modelId="{F2AA0226-BD06-4915-A25D-F86A2A39B767}" srcId="{BE1841B8-6F56-4505-A98A-3F49DBBDBFF5}" destId="{98905BE9-8679-4354-8A1F-E7FFFAED22F7}" srcOrd="1" destOrd="0" parTransId="{08177940-491E-4DB3-B6A1-8978F44DA686}" sibTransId="{50E12161-F0C8-40AF-B74A-F1D83A3849E2}"/>
    <dgm:cxn modelId="{DEB6ACDA-87B6-4FB0-A938-0553513BE740}" srcId="{BE1841B8-6F56-4505-A98A-3F49DBBDBFF5}" destId="{1CC7D9F2-FBCD-4B10-B61A-DF5CFE10735D}" srcOrd="4" destOrd="0" parTransId="{C487AFF3-D6B5-4166-9851-8F33D9A1F868}" sibTransId="{2779B758-E866-4F37-977E-C2AFA03A4547}"/>
    <dgm:cxn modelId="{1C6341E7-70F2-4118-8D95-B228ECD3DC5C}" type="presOf" srcId="{DACA3D6F-266F-419A-829F-1120499A0825}" destId="{BB490F4D-6CD9-41DD-B57C-5B7AF60104D5}" srcOrd="0" destOrd="0" presId="urn:microsoft.com/office/officeart/2005/8/layout/vList5"/>
    <dgm:cxn modelId="{8E5277FC-27A3-4503-B25E-92009EBDF8E4}" type="presOf" srcId="{A564A239-AD85-422B-B7BB-D35A84C8D23C}" destId="{C5708D24-F73C-4A4C-A99D-2E132B82542C}" srcOrd="0" destOrd="0" presId="urn:microsoft.com/office/officeart/2005/8/layout/vList5"/>
    <dgm:cxn modelId="{DC5A9255-5EFC-45C8-AD14-682710E16A6F}" type="presOf" srcId="{B33886A4-7A7A-4D61-90E1-0D94B8DAEF8C}" destId="{385AEBBA-BD84-4ECD-9761-FE5763E6678C}" srcOrd="0" destOrd="0" presId="urn:microsoft.com/office/officeart/2005/8/layout/vList5"/>
    <dgm:cxn modelId="{E542666F-E029-4FD7-A39C-6B8FD4FE27E6}" srcId="{B33886A4-7A7A-4D61-90E1-0D94B8DAEF8C}" destId="{03DA93A4-92E8-4312-8A1B-79875B8B1401}" srcOrd="1" destOrd="0" parTransId="{78E7C0E0-A77F-4F6B-8DB0-E49AEF68092D}" sibTransId="{6E64185D-5ECA-4DB4-AD95-83C182E1BEF4}"/>
    <dgm:cxn modelId="{76C1E72F-E201-443A-B8E4-21D7CFA72054}" srcId="{BE1841B8-6F56-4505-A98A-3F49DBBDBFF5}" destId="{FE1584D5-D8B9-43AE-A548-31DE806FE9A1}" srcOrd="8" destOrd="0" parTransId="{9D4F2AB4-DFDB-4777-A6B9-A6FC90B9086D}" sibTransId="{34364A48-C6A8-4229-9AB4-6D0FE1EC56DD}"/>
    <dgm:cxn modelId="{9B11FB63-DBFD-421C-A3AC-906665E1A3B5}" type="presOf" srcId="{8945F192-033F-4934-B637-D15860BE8F77}" destId="{3B38D1A6-4BA8-485C-A456-DCCAF26608E5}" srcOrd="0" destOrd="0" presId="urn:microsoft.com/office/officeart/2005/8/layout/vList5"/>
    <dgm:cxn modelId="{47B59559-7A5E-4236-8128-85A14B233599}" type="presOf" srcId="{423350CF-3819-4322-AD99-B95754E963CC}" destId="{61D15E9A-F0D3-45B7-B902-ADF20F8B85C7}" srcOrd="0" destOrd="0" presId="urn:microsoft.com/office/officeart/2005/8/layout/vList5"/>
    <dgm:cxn modelId="{97DBE8CA-6A02-4DF9-9178-26415372902A}" type="presOf" srcId="{FE3BB4AE-6E5F-4114-9188-49FC93E3DDC0}" destId="{50612B3A-C3CB-4A44-BED5-8972889D15BE}" srcOrd="0" destOrd="0" presId="urn:microsoft.com/office/officeart/2005/8/layout/vList5"/>
    <dgm:cxn modelId="{75837191-2DF4-4A22-AA64-F2855129D258}" type="presOf" srcId="{102D5BE3-AAA1-4CAF-BF73-04761F17EE98}" destId="{73CCD62D-0708-4189-BDA9-E3643F5B1422}" srcOrd="0" destOrd="0" presId="urn:microsoft.com/office/officeart/2005/8/layout/vList5"/>
    <dgm:cxn modelId="{F3D9A2A4-1B6B-4C15-982A-63E2B77755E4}" type="presOf" srcId="{D5675648-3C3B-4119-82EE-436B3FF41D5F}" destId="{EB569407-B64A-465B-8A20-DB3913647B87}" srcOrd="0" destOrd="0" presId="urn:microsoft.com/office/officeart/2005/8/layout/vList5"/>
    <dgm:cxn modelId="{E093B34C-7BE9-4BDD-A6C8-C8EB8A063916}" srcId="{BE1841B8-6F56-4505-A98A-3F49DBBDBFF5}" destId="{3ECE085A-7782-4A64-8884-D33D1A9F815F}" srcOrd="10" destOrd="0" parTransId="{D1196021-6E8D-4936-AF6F-827D7FCFAB42}" sibTransId="{061EA801-C1C6-49FC-A81A-BE880C9F676A}"/>
    <dgm:cxn modelId="{D9969AD4-0722-49CF-8B4B-111F331B6103}" type="presOf" srcId="{5E614B2A-3A25-4C54-BA06-E045A9818645}" destId="{07C98946-2BE2-41AA-B8EB-5C64647F9182}" srcOrd="0" destOrd="0" presId="urn:microsoft.com/office/officeart/2005/8/layout/vList5"/>
    <dgm:cxn modelId="{11F576EC-DEC3-424A-82ED-55A932D3B632}" srcId="{1CC7D9F2-FBCD-4B10-B61A-DF5CFE10735D}" destId="{775F1C23-B464-4CDA-9D5F-434E323952E8}" srcOrd="0" destOrd="0" parTransId="{9A22070B-72EC-4233-8DF1-0398D3AC9FD8}" sibTransId="{723AFED6-8D05-4FD8-A321-0D567A472E3D}"/>
    <dgm:cxn modelId="{8710F6BA-99C2-4F6B-A613-C5A7E97583A6}" type="presOf" srcId="{3ECE085A-7782-4A64-8884-D33D1A9F815F}" destId="{786473E5-AF53-4101-A3C9-18C6CCA378B8}" srcOrd="0" destOrd="0" presId="urn:microsoft.com/office/officeart/2005/8/layout/vList5"/>
    <dgm:cxn modelId="{ED4BC8EB-2ED8-48E2-AB88-FCC70E02D895}" srcId="{A564A239-AD85-422B-B7BB-D35A84C8D23C}" destId="{1DB74DF2-C17C-477E-8508-AA67B8E5EF3F}" srcOrd="0" destOrd="0" parTransId="{84C22F0E-CB2A-4959-8B75-3E4420EC0ABF}" sibTransId="{59A34DC8-5EDB-4A84-B99F-0D25EF8295E8}"/>
    <dgm:cxn modelId="{71EC96AA-BFA6-47DF-9A01-D6111A9B8E12}" type="presOf" srcId="{775F1C23-B464-4CDA-9D5F-434E323952E8}" destId="{4B034239-3CB3-4367-A6DF-FB8C0D4E849E}" srcOrd="0" destOrd="0" presId="urn:microsoft.com/office/officeart/2005/8/layout/vList5"/>
    <dgm:cxn modelId="{233D05B1-258E-4C4E-A666-5CCD792D0024}" srcId="{BE1841B8-6F56-4505-A98A-3F49DBBDBFF5}" destId="{6B4DD7AE-BCD5-4995-B14A-4BB1A509A347}" srcOrd="6" destOrd="0" parTransId="{FDC271BD-C8A9-4611-AFF5-452DB9D25756}" sibTransId="{CEB97DE4-B935-4A29-906B-4E2B5D4CCF3E}"/>
    <dgm:cxn modelId="{3D06E983-3D3E-4A0A-8886-90C7713F5499}" type="presOf" srcId="{98905BE9-8679-4354-8A1F-E7FFFAED22F7}" destId="{05E07844-B40B-4E4F-8987-D90C5D825DC6}" srcOrd="0" destOrd="0" presId="urn:microsoft.com/office/officeart/2005/8/layout/vList5"/>
    <dgm:cxn modelId="{581950D0-D7EA-449B-A884-8DE1382B48B5}" type="presOf" srcId="{1DB74DF2-C17C-477E-8508-AA67B8E5EF3F}" destId="{B3771F98-74E9-4E0E-BF34-8DCC58A4F695}" srcOrd="0" destOrd="0" presId="urn:microsoft.com/office/officeart/2005/8/layout/vList5"/>
    <dgm:cxn modelId="{187BA0EF-C175-44A0-8243-1B4499FE100B}" srcId="{BE1841B8-6F56-4505-A98A-3F49DBBDBFF5}" destId="{423350CF-3819-4322-AD99-B95754E963CC}" srcOrd="2" destOrd="0" parTransId="{B83DC08B-78AC-4C05-A7E6-A499E9E4029C}" sibTransId="{77ADB50C-67F0-43C0-8D21-93CC436A1BAE}"/>
    <dgm:cxn modelId="{1C81D922-063A-44E3-B471-CEFF0B0BB87B}" srcId="{FE1584D5-D8B9-43AE-A548-31DE806FE9A1}" destId="{102D5BE3-AAA1-4CAF-BF73-04761F17EE98}" srcOrd="0" destOrd="0" parTransId="{09A0DCD6-6D76-4E9C-B0AB-E86CCE50CE57}" sibTransId="{BAE8121F-2248-4A83-A3C5-D1BE1D1E7B5C}"/>
    <dgm:cxn modelId="{1F159086-48EC-430F-A9BD-016F0BF518D3}" srcId="{5E614B2A-3A25-4C54-BA06-E045A9818645}" destId="{495A7A05-D2CD-444E-913B-927E2983B773}" srcOrd="0" destOrd="0" parTransId="{197CD710-36B6-420D-849F-BBFD97A6E09E}" sibTransId="{B8EFFD53-D2E4-4CFF-B588-DE91E1107DBA}"/>
    <dgm:cxn modelId="{6D7548C7-24EB-40B9-83C2-8E8E7258F60C}" srcId="{BE1841B8-6F56-4505-A98A-3F49DBBDBFF5}" destId="{DACA3D6F-266F-419A-829F-1120499A0825}" srcOrd="9" destOrd="0" parTransId="{365BD89B-C178-46D1-9341-EBFB6B73D441}" sibTransId="{A69D6086-FBF5-4DC1-B86D-CCF5E546A729}"/>
    <dgm:cxn modelId="{E1188C4B-247E-4C3D-8521-8DD94950C81A}" type="presOf" srcId="{BE1841B8-6F56-4505-A98A-3F49DBBDBFF5}" destId="{67516AC2-F241-4B83-BA3E-A4D3A41731C4}" srcOrd="0" destOrd="0" presId="urn:microsoft.com/office/officeart/2005/8/layout/vList5"/>
    <dgm:cxn modelId="{D6009164-446E-4797-8379-75E774DFFF8D}" srcId="{423350CF-3819-4322-AD99-B95754E963CC}" destId="{D5675648-3C3B-4119-82EE-436B3FF41D5F}" srcOrd="0" destOrd="0" parTransId="{E8F45641-F32F-453D-A6AC-3BF1741ACEFA}" sibTransId="{8B408B5D-CAFF-4604-89CB-6B29A49D6ACC}"/>
    <dgm:cxn modelId="{3F02B48D-F9FE-43CE-BC0E-CB6D6D5BF06C}" srcId="{BE1841B8-6F56-4505-A98A-3F49DBBDBFF5}" destId="{5E614B2A-3A25-4C54-BA06-E045A9818645}" srcOrd="7" destOrd="0" parTransId="{DCDD47F1-8FF0-4006-996A-E06C507D9E8F}" sibTransId="{4FF6C0BD-3F9F-4A14-94AA-12259D10528D}"/>
    <dgm:cxn modelId="{FB4F7A91-7E37-42E1-A286-379D1F23B283}" type="presOf" srcId="{6B4DD7AE-BCD5-4995-B14A-4BB1A509A347}" destId="{C166BF7E-F76A-4535-B331-DBFC48DD26EF}" srcOrd="0" destOrd="0" presId="urn:microsoft.com/office/officeart/2005/8/layout/vList5"/>
    <dgm:cxn modelId="{CCC11C17-B60B-4C9F-B36F-EB7E49E0A560}" type="presOf" srcId="{8F0D3004-9B8F-4BE5-AF93-E9475C55FEBD}" destId="{3E89167D-FFD0-4C77-8EE2-24329BB15612}" srcOrd="0" destOrd="0" presId="urn:microsoft.com/office/officeart/2005/8/layout/vList5"/>
    <dgm:cxn modelId="{4D6BBC99-C798-41E4-994F-90C7C85806A1}" srcId="{BE1841B8-6F56-4505-A98A-3F49DBBDBFF5}" destId="{E24FD696-2FB0-4992-A0F5-88150A3663AA}" srcOrd="5" destOrd="0" parTransId="{1B5AA314-324F-41C5-9229-843C4BC699BE}" sibTransId="{6C095374-8EBA-40F8-91F7-2099A4A8D682}"/>
    <dgm:cxn modelId="{EF755315-4E13-47CF-AC31-F3C75B582537}" type="presOf" srcId="{495A7A05-D2CD-444E-913B-927E2983B773}" destId="{29C19EB5-AE8F-4E81-A6C1-B4D3F0E0CE3B}" srcOrd="0" destOrd="0" presId="urn:microsoft.com/office/officeart/2005/8/layout/vList5"/>
    <dgm:cxn modelId="{E87B1ED2-9225-41DF-84EE-BCEAFA648568}" srcId="{E24FD696-2FB0-4992-A0F5-88150A3663AA}" destId="{8F0D3004-9B8F-4BE5-AF93-E9475C55FEBD}" srcOrd="0" destOrd="0" parTransId="{707A3FFE-2203-4C32-A4F0-85DDF76F2033}" sibTransId="{EB0E3FFD-6883-4819-82F1-AB34A5E2EEA2}"/>
    <dgm:cxn modelId="{773D78F6-7EBF-4328-9171-524406CD6E33}" type="presOf" srcId="{FE1584D5-D8B9-43AE-A548-31DE806FE9A1}" destId="{EBC11496-F4F1-4ECA-8F81-9BBBF0319764}" srcOrd="0" destOrd="0" presId="urn:microsoft.com/office/officeart/2005/8/layout/vList5"/>
    <dgm:cxn modelId="{76FD6A9E-74A7-49AC-8414-52784372ACDA}" type="presParOf" srcId="{67516AC2-F241-4B83-BA3E-A4D3A41731C4}" destId="{C92BF499-08B4-4007-8820-A392152F4695}" srcOrd="0" destOrd="0" presId="urn:microsoft.com/office/officeart/2005/8/layout/vList5"/>
    <dgm:cxn modelId="{F843132C-679A-4220-BBB0-A55D417C7B53}" type="presParOf" srcId="{C92BF499-08B4-4007-8820-A392152F4695}" destId="{385AEBBA-BD84-4ECD-9761-FE5763E6678C}" srcOrd="0" destOrd="0" presId="urn:microsoft.com/office/officeart/2005/8/layout/vList5"/>
    <dgm:cxn modelId="{ED77494D-D5C3-4C1B-916A-5CAC82396CBB}" type="presParOf" srcId="{C92BF499-08B4-4007-8820-A392152F4695}" destId="{3B38D1A6-4BA8-485C-A456-DCCAF26608E5}" srcOrd="1" destOrd="0" presId="urn:microsoft.com/office/officeart/2005/8/layout/vList5"/>
    <dgm:cxn modelId="{CE7ABED0-2A81-40B0-A131-51713C5FDD1F}" type="presParOf" srcId="{67516AC2-F241-4B83-BA3E-A4D3A41731C4}" destId="{E8C6A7C1-60EC-476B-9158-4FD73A0C8AF6}" srcOrd="1" destOrd="0" presId="urn:microsoft.com/office/officeart/2005/8/layout/vList5"/>
    <dgm:cxn modelId="{A8787D2F-1C52-46F8-8203-57C5163E5D7C}" type="presParOf" srcId="{67516AC2-F241-4B83-BA3E-A4D3A41731C4}" destId="{E340C4CB-D97C-4E95-A640-7C23FF8859C2}" srcOrd="2" destOrd="0" presId="urn:microsoft.com/office/officeart/2005/8/layout/vList5"/>
    <dgm:cxn modelId="{00D63035-4B6B-4F74-A6F2-9FC85A05434E}" type="presParOf" srcId="{E340C4CB-D97C-4E95-A640-7C23FF8859C2}" destId="{05E07844-B40B-4E4F-8987-D90C5D825DC6}" srcOrd="0" destOrd="0" presId="urn:microsoft.com/office/officeart/2005/8/layout/vList5"/>
    <dgm:cxn modelId="{5D372C71-2D15-415B-9D23-06E25FB7CC0E}" type="presParOf" srcId="{E340C4CB-D97C-4E95-A640-7C23FF8859C2}" destId="{50612B3A-C3CB-4A44-BED5-8972889D15BE}" srcOrd="1" destOrd="0" presId="urn:microsoft.com/office/officeart/2005/8/layout/vList5"/>
    <dgm:cxn modelId="{E387E2D1-347F-4FE0-A57A-18FC8A200C7F}" type="presParOf" srcId="{67516AC2-F241-4B83-BA3E-A4D3A41731C4}" destId="{375DCE77-92A4-4E3C-9856-CA25B9902CC2}" srcOrd="3" destOrd="0" presId="urn:microsoft.com/office/officeart/2005/8/layout/vList5"/>
    <dgm:cxn modelId="{F6F9D271-6070-438E-9CF3-830C9BC91BC1}" type="presParOf" srcId="{67516AC2-F241-4B83-BA3E-A4D3A41731C4}" destId="{5643CC75-554F-4287-93BE-323E98EC4D9C}" srcOrd="4" destOrd="0" presId="urn:microsoft.com/office/officeart/2005/8/layout/vList5"/>
    <dgm:cxn modelId="{E3F28738-4BCE-475E-89BA-22B2C10ADA5C}" type="presParOf" srcId="{5643CC75-554F-4287-93BE-323E98EC4D9C}" destId="{61D15E9A-F0D3-45B7-B902-ADF20F8B85C7}" srcOrd="0" destOrd="0" presId="urn:microsoft.com/office/officeart/2005/8/layout/vList5"/>
    <dgm:cxn modelId="{CEC7D680-8EC5-490F-A33B-B0EF1FF49592}" type="presParOf" srcId="{5643CC75-554F-4287-93BE-323E98EC4D9C}" destId="{EB569407-B64A-465B-8A20-DB3913647B87}" srcOrd="1" destOrd="0" presId="urn:microsoft.com/office/officeart/2005/8/layout/vList5"/>
    <dgm:cxn modelId="{85E9BCB1-C298-4D00-BD26-34C047BBAA7B}" type="presParOf" srcId="{67516AC2-F241-4B83-BA3E-A4D3A41731C4}" destId="{8D4E758E-CFD6-44AE-A090-1235B057EEF4}" srcOrd="5" destOrd="0" presId="urn:microsoft.com/office/officeart/2005/8/layout/vList5"/>
    <dgm:cxn modelId="{3114D8CA-A026-4C73-A71C-0DF15377BCF7}" type="presParOf" srcId="{67516AC2-F241-4B83-BA3E-A4D3A41731C4}" destId="{1C0C4AF0-FC55-4DFA-96E9-39FB0F95D352}" srcOrd="6" destOrd="0" presId="urn:microsoft.com/office/officeart/2005/8/layout/vList5"/>
    <dgm:cxn modelId="{E072D844-28A0-46BA-950D-A680EF6600CB}" type="presParOf" srcId="{1C0C4AF0-FC55-4DFA-96E9-39FB0F95D352}" destId="{C5708D24-F73C-4A4C-A99D-2E132B82542C}" srcOrd="0" destOrd="0" presId="urn:microsoft.com/office/officeart/2005/8/layout/vList5"/>
    <dgm:cxn modelId="{468EE564-A62C-4D3C-91C3-05F44540B6F2}" type="presParOf" srcId="{1C0C4AF0-FC55-4DFA-96E9-39FB0F95D352}" destId="{B3771F98-74E9-4E0E-BF34-8DCC58A4F695}" srcOrd="1" destOrd="0" presId="urn:microsoft.com/office/officeart/2005/8/layout/vList5"/>
    <dgm:cxn modelId="{4B246A48-7801-4A35-8B2C-2352B782A92C}" type="presParOf" srcId="{67516AC2-F241-4B83-BA3E-A4D3A41731C4}" destId="{795EC27B-3CFB-4602-AA15-05E6CE974CE9}" srcOrd="7" destOrd="0" presId="urn:microsoft.com/office/officeart/2005/8/layout/vList5"/>
    <dgm:cxn modelId="{2EC3C869-9E1B-4889-A60F-BF5C322735B5}" type="presParOf" srcId="{67516AC2-F241-4B83-BA3E-A4D3A41731C4}" destId="{9B7BE020-1F45-4669-84A8-5A1CF0549EEB}" srcOrd="8" destOrd="0" presId="urn:microsoft.com/office/officeart/2005/8/layout/vList5"/>
    <dgm:cxn modelId="{4226AAFF-901B-4C4E-9F8A-26D06E281C41}" type="presParOf" srcId="{9B7BE020-1F45-4669-84A8-5A1CF0549EEB}" destId="{A4E8DEBC-1364-498C-BAA7-2A1B9CFA3F98}" srcOrd="0" destOrd="0" presId="urn:microsoft.com/office/officeart/2005/8/layout/vList5"/>
    <dgm:cxn modelId="{EC34636A-96CD-448D-9104-A26F9F8FA4ED}" type="presParOf" srcId="{9B7BE020-1F45-4669-84A8-5A1CF0549EEB}" destId="{4B034239-3CB3-4367-A6DF-FB8C0D4E849E}" srcOrd="1" destOrd="0" presId="urn:microsoft.com/office/officeart/2005/8/layout/vList5"/>
    <dgm:cxn modelId="{818557B4-6A1C-496A-B447-D7DA8715112E}" type="presParOf" srcId="{67516AC2-F241-4B83-BA3E-A4D3A41731C4}" destId="{CF074B14-EC5F-4B6B-8385-E74446EB91A3}" srcOrd="9" destOrd="0" presId="urn:microsoft.com/office/officeart/2005/8/layout/vList5"/>
    <dgm:cxn modelId="{806BAAA3-43EA-40B5-89CE-42CE01B7707E}" type="presParOf" srcId="{67516AC2-F241-4B83-BA3E-A4D3A41731C4}" destId="{05FEA143-D264-45EE-8788-61F93B8BD38C}" srcOrd="10" destOrd="0" presId="urn:microsoft.com/office/officeart/2005/8/layout/vList5"/>
    <dgm:cxn modelId="{4B7AC80A-A23C-4EB1-80C0-FFA51926E5A4}" type="presParOf" srcId="{05FEA143-D264-45EE-8788-61F93B8BD38C}" destId="{F2905FA9-2B5A-4FB6-9FAB-D0AC4767196D}" srcOrd="0" destOrd="0" presId="urn:microsoft.com/office/officeart/2005/8/layout/vList5"/>
    <dgm:cxn modelId="{947F4878-338A-477A-90C7-2879A7F82F00}" type="presParOf" srcId="{05FEA143-D264-45EE-8788-61F93B8BD38C}" destId="{3E89167D-FFD0-4C77-8EE2-24329BB15612}" srcOrd="1" destOrd="0" presId="urn:microsoft.com/office/officeart/2005/8/layout/vList5"/>
    <dgm:cxn modelId="{5F2040A5-1D99-492C-88DD-8A75B2F962B5}" type="presParOf" srcId="{67516AC2-F241-4B83-BA3E-A4D3A41731C4}" destId="{1D900AD4-7058-4E27-BDDE-4F2628EAA5CF}" srcOrd="11" destOrd="0" presId="urn:microsoft.com/office/officeart/2005/8/layout/vList5"/>
    <dgm:cxn modelId="{C3BCA795-B4EA-480F-AA94-6D4F81E50E5B}" type="presParOf" srcId="{67516AC2-F241-4B83-BA3E-A4D3A41731C4}" destId="{8723163C-0812-4E31-B826-29FBC0331AE8}" srcOrd="12" destOrd="0" presId="urn:microsoft.com/office/officeart/2005/8/layout/vList5"/>
    <dgm:cxn modelId="{59B769CF-84AE-48C1-85FB-DFE72CA67B6A}" type="presParOf" srcId="{8723163C-0812-4E31-B826-29FBC0331AE8}" destId="{C166BF7E-F76A-4535-B331-DBFC48DD26EF}" srcOrd="0" destOrd="0" presId="urn:microsoft.com/office/officeart/2005/8/layout/vList5"/>
    <dgm:cxn modelId="{23A24E88-CACC-4C48-B322-B2BBEA720384}" type="presParOf" srcId="{8723163C-0812-4E31-B826-29FBC0331AE8}" destId="{42EF0A0D-E758-47FD-AC9B-F07B85D049FB}" srcOrd="1" destOrd="0" presId="urn:microsoft.com/office/officeart/2005/8/layout/vList5"/>
    <dgm:cxn modelId="{6210B569-9F4F-468F-98D5-7A4381E635CA}" type="presParOf" srcId="{67516AC2-F241-4B83-BA3E-A4D3A41731C4}" destId="{0832E5DF-C7AE-4A5E-92BA-6475AAA58153}" srcOrd="13" destOrd="0" presId="urn:microsoft.com/office/officeart/2005/8/layout/vList5"/>
    <dgm:cxn modelId="{9B7AC89F-169C-47C8-9EB9-69CA50F2B791}" type="presParOf" srcId="{67516AC2-F241-4B83-BA3E-A4D3A41731C4}" destId="{BB581F8D-707F-4847-9C07-FC72EF75DF3F}" srcOrd="14" destOrd="0" presId="urn:microsoft.com/office/officeart/2005/8/layout/vList5"/>
    <dgm:cxn modelId="{85E9299B-2E59-4664-8E68-F202E8806ABA}" type="presParOf" srcId="{BB581F8D-707F-4847-9C07-FC72EF75DF3F}" destId="{07C98946-2BE2-41AA-B8EB-5C64647F9182}" srcOrd="0" destOrd="0" presId="urn:microsoft.com/office/officeart/2005/8/layout/vList5"/>
    <dgm:cxn modelId="{775FC478-7C8D-4FD6-B153-F07B57322DA1}" type="presParOf" srcId="{BB581F8D-707F-4847-9C07-FC72EF75DF3F}" destId="{29C19EB5-AE8F-4E81-A6C1-B4D3F0E0CE3B}" srcOrd="1" destOrd="0" presId="urn:microsoft.com/office/officeart/2005/8/layout/vList5"/>
    <dgm:cxn modelId="{B85E41DF-87B1-4DD3-BF86-03AFAE7519F1}" type="presParOf" srcId="{67516AC2-F241-4B83-BA3E-A4D3A41731C4}" destId="{B256F3BC-C150-4618-89FE-96E37177AABE}" srcOrd="15" destOrd="0" presId="urn:microsoft.com/office/officeart/2005/8/layout/vList5"/>
    <dgm:cxn modelId="{543A3CA9-6DA0-485A-B6EB-5AFAE245ED77}" type="presParOf" srcId="{67516AC2-F241-4B83-BA3E-A4D3A41731C4}" destId="{930CCD79-0E81-4D2D-8AD3-3F99A63197F8}" srcOrd="16" destOrd="0" presId="urn:microsoft.com/office/officeart/2005/8/layout/vList5"/>
    <dgm:cxn modelId="{4AFEE5E6-6871-42C3-B59C-28710595F7D5}" type="presParOf" srcId="{930CCD79-0E81-4D2D-8AD3-3F99A63197F8}" destId="{EBC11496-F4F1-4ECA-8F81-9BBBF0319764}" srcOrd="0" destOrd="0" presId="urn:microsoft.com/office/officeart/2005/8/layout/vList5"/>
    <dgm:cxn modelId="{C09CE663-B1EA-4279-920B-A7CACEBD8236}" type="presParOf" srcId="{930CCD79-0E81-4D2D-8AD3-3F99A63197F8}" destId="{73CCD62D-0708-4189-BDA9-E3643F5B1422}" srcOrd="1" destOrd="0" presId="urn:microsoft.com/office/officeart/2005/8/layout/vList5"/>
    <dgm:cxn modelId="{D00CA1B4-7ADA-475F-8BAE-6DF28A3349F1}" type="presParOf" srcId="{67516AC2-F241-4B83-BA3E-A4D3A41731C4}" destId="{6E8A940B-6DCA-4BE2-A2EC-C6DE211D222F}" srcOrd="17" destOrd="0" presId="urn:microsoft.com/office/officeart/2005/8/layout/vList5"/>
    <dgm:cxn modelId="{DB773816-38EB-4880-A476-9C6BFE910D42}" type="presParOf" srcId="{67516AC2-F241-4B83-BA3E-A4D3A41731C4}" destId="{BE5B337C-970B-4FD6-A53C-A46C13220E1B}" srcOrd="18" destOrd="0" presId="urn:microsoft.com/office/officeart/2005/8/layout/vList5"/>
    <dgm:cxn modelId="{1EBBD5DA-80A3-4633-A79B-C5D0991E4449}" type="presParOf" srcId="{BE5B337C-970B-4FD6-A53C-A46C13220E1B}" destId="{BB490F4D-6CD9-41DD-B57C-5B7AF60104D5}" srcOrd="0" destOrd="0" presId="urn:microsoft.com/office/officeart/2005/8/layout/vList5"/>
    <dgm:cxn modelId="{885FCB0E-DFFF-45E7-9DAC-CFDE208DF364}" type="presParOf" srcId="{67516AC2-F241-4B83-BA3E-A4D3A41731C4}" destId="{3AEC72DD-E767-45C1-ADE4-71307D68F029}" srcOrd="19" destOrd="0" presId="urn:microsoft.com/office/officeart/2005/8/layout/vList5"/>
    <dgm:cxn modelId="{1BB26276-E42A-4271-8426-5C98509F7C82}" type="presParOf" srcId="{67516AC2-F241-4B83-BA3E-A4D3A41731C4}" destId="{BCD1FBC3-FF33-4C48-9729-AB72AB0194B6}" srcOrd="20" destOrd="0" presId="urn:microsoft.com/office/officeart/2005/8/layout/vList5"/>
    <dgm:cxn modelId="{63564788-E6C5-4251-9348-4C40A83D3375}" type="presParOf" srcId="{BCD1FBC3-FF33-4C48-9729-AB72AB0194B6}" destId="{786473E5-AF53-4101-A3C9-18C6CCA378B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5DDF6-B12D-40E8-884D-E4F05277387F}">
      <dsp:nvSpPr>
        <dsp:cNvPr id="0" name=""/>
        <dsp:cNvSpPr/>
      </dsp:nvSpPr>
      <dsp:spPr>
        <a:xfrm rot="5400000">
          <a:off x="4616433" y="-3349849"/>
          <a:ext cx="662754" cy="752917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27ª Asamblea Mundial de la Salud advirtió el descenso de la lactancia en el mundo, se relacionó, entre otros, a la promoción indiscriminada de sucedáneos de LM; recomendó medidas correctivas.</a:t>
          </a:r>
          <a:endParaRPr lang="es-PE" sz="1400" b="1" kern="1200" dirty="0"/>
        </a:p>
      </dsp:txBody>
      <dsp:txXfrm rot="-5400000">
        <a:off x="1183223" y="115714"/>
        <a:ext cx="7496823" cy="598048"/>
      </dsp:txXfrm>
    </dsp:sp>
    <dsp:sp modelId="{7488184A-6635-4139-ABDC-832B78614B49}">
      <dsp:nvSpPr>
        <dsp:cNvPr id="0" name=""/>
        <dsp:cNvSpPr/>
      </dsp:nvSpPr>
      <dsp:spPr>
        <a:xfrm>
          <a:off x="568" y="516"/>
          <a:ext cx="1182653" cy="8284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1974</a:t>
          </a:r>
          <a:endParaRPr lang="es-PE" sz="3100" kern="1200" dirty="0"/>
        </a:p>
      </dsp:txBody>
      <dsp:txXfrm>
        <a:off x="41009" y="40957"/>
        <a:ext cx="1101771" cy="747561"/>
      </dsp:txXfrm>
    </dsp:sp>
    <dsp:sp modelId="{FE9883B1-E966-41D0-8EE2-A26CAEC04FDC}">
      <dsp:nvSpPr>
        <dsp:cNvPr id="0" name=""/>
        <dsp:cNvSpPr/>
      </dsp:nvSpPr>
      <dsp:spPr>
        <a:xfrm rot="5400000">
          <a:off x="4616433" y="-2479983"/>
          <a:ext cx="662754" cy="7529176"/>
        </a:xfrm>
        <a:prstGeom prst="round2SameRect">
          <a:avLst/>
        </a:prstGeom>
        <a:solidFill>
          <a:schemeClr val="accent3">
            <a:tint val="40000"/>
            <a:alpha val="90000"/>
            <a:hueOff val="1786142"/>
            <a:satOff val="-2299"/>
            <a:lumOff val="-1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786142"/>
              <a:satOff val="-2299"/>
              <a:lumOff val="-1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/>
            <a:t>31ª </a:t>
          </a:r>
          <a:r>
            <a:rPr lang="es-ES" sz="1400" kern="1200" dirty="0"/>
            <a:t>Asamblea Mundial de la Salud volvió a recomendar la regulación de la promoción de esos productos.</a:t>
          </a:r>
          <a:endParaRPr lang="es-PE" sz="1400" kern="1200" dirty="0"/>
        </a:p>
      </dsp:txBody>
      <dsp:txXfrm rot="-5400000">
        <a:off x="1183223" y="985580"/>
        <a:ext cx="7496823" cy="598048"/>
      </dsp:txXfrm>
    </dsp:sp>
    <dsp:sp modelId="{BF16AC27-A57A-4F3F-A0BB-2B2EAC8CD958}">
      <dsp:nvSpPr>
        <dsp:cNvPr id="0" name=""/>
        <dsp:cNvSpPr/>
      </dsp:nvSpPr>
      <dsp:spPr>
        <a:xfrm>
          <a:off x="568" y="870382"/>
          <a:ext cx="1182653" cy="828443"/>
        </a:xfrm>
        <a:prstGeom prst="round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1978</a:t>
          </a:r>
          <a:endParaRPr lang="es-PE" sz="3100" kern="1200" dirty="0"/>
        </a:p>
      </dsp:txBody>
      <dsp:txXfrm>
        <a:off x="41009" y="910823"/>
        <a:ext cx="1101771" cy="747561"/>
      </dsp:txXfrm>
    </dsp:sp>
    <dsp:sp modelId="{DF6A6D44-CFEA-45AA-BD0C-BC91A775BA84}">
      <dsp:nvSpPr>
        <dsp:cNvPr id="0" name=""/>
        <dsp:cNvSpPr/>
      </dsp:nvSpPr>
      <dsp:spPr>
        <a:xfrm rot="5400000">
          <a:off x="4616433" y="-1610117"/>
          <a:ext cx="662754" cy="7529176"/>
        </a:xfrm>
        <a:prstGeom prst="round2Same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/>
            <a:t>Reunión Conjunta OMS/UNICEF sobre Alimentación del Lactante y del Niño Pequeño</a:t>
          </a:r>
          <a:endParaRPr lang="es-PE" sz="1400" kern="1200" dirty="0"/>
        </a:p>
      </dsp:txBody>
      <dsp:txXfrm rot="-5400000">
        <a:off x="1183223" y="1855446"/>
        <a:ext cx="7496823" cy="598048"/>
      </dsp:txXfrm>
    </dsp:sp>
    <dsp:sp modelId="{7A30C705-69BD-45BB-B9DA-E958CD102D07}">
      <dsp:nvSpPr>
        <dsp:cNvPr id="0" name=""/>
        <dsp:cNvSpPr/>
      </dsp:nvSpPr>
      <dsp:spPr>
        <a:xfrm>
          <a:off x="568" y="1740248"/>
          <a:ext cx="1182653" cy="828443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1979</a:t>
          </a:r>
          <a:endParaRPr lang="es-PE" sz="3100" kern="1200" dirty="0"/>
        </a:p>
      </dsp:txBody>
      <dsp:txXfrm>
        <a:off x="41009" y="1780689"/>
        <a:ext cx="1101771" cy="747561"/>
      </dsp:txXfrm>
    </dsp:sp>
    <dsp:sp modelId="{59B4E6AC-4866-4743-8838-8A6A51FB88EB}">
      <dsp:nvSpPr>
        <dsp:cNvPr id="0" name=""/>
        <dsp:cNvSpPr/>
      </dsp:nvSpPr>
      <dsp:spPr>
        <a:xfrm rot="5400000">
          <a:off x="4616433" y="-740252"/>
          <a:ext cx="662754" cy="7529176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Se aprueba el Código Internacional de Comercialización de Sucedáneos de Leche Materna.</a:t>
          </a:r>
          <a:endParaRPr lang="es-PE" sz="1400" b="1" kern="1200" dirty="0"/>
        </a:p>
      </dsp:txBody>
      <dsp:txXfrm rot="-5400000">
        <a:off x="1183223" y="2725311"/>
        <a:ext cx="7496823" cy="598048"/>
      </dsp:txXfrm>
    </dsp:sp>
    <dsp:sp modelId="{CBBC2326-7DAF-42B9-860A-44B50A87E7C8}">
      <dsp:nvSpPr>
        <dsp:cNvPr id="0" name=""/>
        <dsp:cNvSpPr/>
      </dsp:nvSpPr>
      <dsp:spPr>
        <a:xfrm>
          <a:off x="568" y="2610114"/>
          <a:ext cx="1182653" cy="82844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1981</a:t>
          </a:r>
          <a:endParaRPr lang="es-PE" sz="3100" kern="1200" dirty="0"/>
        </a:p>
      </dsp:txBody>
      <dsp:txXfrm>
        <a:off x="41009" y="2650555"/>
        <a:ext cx="1101771" cy="747561"/>
      </dsp:txXfrm>
    </dsp:sp>
    <dsp:sp modelId="{DF257406-D0F3-454A-B31C-BB7A98AF4B55}">
      <dsp:nvSpPr>
        <dsp:cNvPr id="0" name=""/>
        <dsp:cNvSpPr/>
      </dsp:nvSpPr>
      <dsp:spPr>
        <a:xfrm rot="5400000">
          <a:off x="4616433" y="129613"/>
          <a:ext cx="662754" cy="7529176"/>
        </a:xfrm>
        <a:prstGeom prst="round2Same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Perú: Reglamento de Alimentación Infantil según R.M. 020, para  promover la lactancia materna en los EESS  </a:t>
          </a:r>
          <a:endParaRPr lang="es-PE" sz="1400" b="1" kern="1200" dirty="0"/>
        </a:p>
      </dsp:txBody>
      <dsp:txXfrm rot="-5400000">
        <a:off x="1183223" y="3595177"/>
        <a:ext cx="7496823" cy="598048"/>
      </dsp:txXfrm>
    </dsp:sp>
    <dsp:sp modelId="{4FFEF21E-D4A9-447E-B6AA-1E6123DBC12C}">
      <dsp:nvSpPr>
        <dsp:cNvPr id="0" name=""/>
        <dsp:cNvSpPr/>
      </dsp:nvSpPr>
      <dsp:spPr>
        <a:xfrm>
          <a:off x="568" y="3479979"/>
          <a:ext cx="1182653" cy="82844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1982</a:t>
          </a:r>
          <a:endParaRPr lang="es-PE" sz="3100" kern="1200" dirty="0"/>
        </a:p>
      </dsp:txBody>
      <dsp:txXfrm>
        <a:off x="41009" y="3520420"/>
        <a:ext cx="1101771" cy="747561"/>
      </dsp:txXfrm>
    </dsp:sp>
    <dsp:sp modelId="{3F1F2791-8DE5-4D39-9BF8-15F3A6853408}">
      <dsp:nvSpPr>
        <dsp:cNvPr id="0" name=""/>
        <dsp:cNvSpPr/>
      </dsp:nvSpPr>
      <dsp:spPr>
        <a:xfrm rot="5400000">
          <a:off x="4616433" y="999479"/>
          <a:ext cx="662754" cy="7529176"/>
        </a:xfrm>
        <a:prstGeom prst="round2SameRect">
          <a:avLst/>
        </a:prstGeom>
        <a:solidFill>
          <a:schemeClr val="accent3">
            <a:tint val="40000"/>
            <a:alpha val="90000"/>
            <a:hueOff val="8930708"/>
            <a:satOff val="-11494"/>
            <a:lumOff val="-89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930708"/>
              <a:satOff val="-11494"/>
              <a:lumOff val="-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OMS/UNICEF: Declaración conjunta sobre “Protección, promoción y apoyo a la lactancia materna”, instando a todos los sectores de la sociedad, enseñar a los padres y madres las ventajas de la lactancia materna.</a:t>
          </a:r>
          <a:endParaRPr lang="es-PE" sz="1400" b="1" kern="1200" dirty="0"/>
        </a:p>
      </dsp:txBody>
      <dsp:txXfrm rot="-5400000">
        <a:off x="1183223" y="4465043"/>
        <a:ext cx="7496823" cy="598048"/>
      </dsp:txXfrm>
    </dsp:sp>
    <dsp:sp modelId="{6D333BAD-3CA1-440E-B7BF-6D4F2BDBC46A}">
      <dsp:nvSpPr>
        <dsp:cNvPr id="0" name=""/>
        <dsp:cNvSpPr/>
      </dsp:nvSpPr>
      <dsp:spPr>
        <a:xfrm>
          <a:off x="568" y="4349845"/>
          <a:ext cx="1182653" cy="828443"/>
        </a:xfrm>
        <a:prstGeom prst="round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1989</a:t>
          </a:r>
          <a:endParaRPr lang="es-PE" sz="3100" kern="1200" dirty="0"/>
        </a:p>
      </dsp:txBody>
      <dsp:txXfrm>
        <a:off x="41009" y="4390286"/>
        <a:ext cx="1101771" cy="747561"/>
      </dsp:txXfrm>
    </dsp:sp>
    <dsp:sp modelId="{F33060E1-D3F0-49D8-9557-3CD032F033ED}">
      <dsp:nvSpPr>
        <dsp:cNvPr id="0" name=""/>
        <dsp:cNvSpPr/>
      </dsp:nvSpPr>
      <dsp:spPr>
        <a:xfrm rot="5400000">
          <a:off x="4616433" y="1869345"/>
          <a:ext cx="662754" cy="7529176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Florencia, 32 países firman la llamada Declaración de </a:t>
          </a:r>
          <a:r>
            <a:rPr lang="es-ES" sz="1400" b="1" kern="1200" dirty="0" err="1"/>
            <a:t>Innocenti</a:t>
          </a:r>
          <a:r>
            <a:rPr lang="es-ES" sz="1400" b="1" kern="1200" dirty="0"/>
            <a:t>, que insta a los gobiernos a adoptar el Código, dar leyes y otras medidas para proteger la maternidad y los derechos de las madres trabajadoras, y 1995 todas las maternidades del mundo cumplan los Diez Pasos hacia la Lactancia Exitosa.</a:t>
          </a:r>
          <a:endParaRPr lang="es-PE" sz="1400" b="1" kern="1200" dirty="0"/>
        </a:p>
      </dsp:txBody>
      <dsp:txXfrm rot="-5400000">
        <a:off x="1183223" y="5334909"/>
        <a:ext cx="7496823" cy="598048"/>
      </dsp:txXfrm>
    </dsp:sp>
    <dsp:sp modelId="{F54DBB84-A4E8-4B87-8335-DC17079B435A}">
      <dsp:nvSpPr>
        <dsp:cNvPr id="0" name=""/>
        <dsp:cNvSpPr/>
      </dsp:nvSpPr>
      <dsp:spPr>
        <a:xfrm>
          <a:off x="568" y="5219711"/>
          <a:ext cx="1182653" cy="82844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1990</a:t>
          </a:r>
          <a:endParaRPr lang="es-PE" sz="3100" kern="1200" dirty="0"/>
        </a:p>
      </dsp:txBody>
      <dsp:txXfrm>
        <a:off x="41009" y="5260152"/>
        <a:ext cx="1101771" cy="747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9392D-BDB2-4F01-9371-B34B5E15638B}">
      <dsp:nvSpPr>
        <dsp:cNvPr id="0" name=""/>
        <dsp:cNvSpPr/>
      </dsp:nvSpPr>
      <dsp:spPr>
        <a:xfrm rot="5400000">
          <a:off x="4917150" y="-2916063"/>
          <a:ext cx="1003016" cy="709163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OMS y UNICEF: Estrategia Implementación de Hospitales Amigos de la Madre y el niño.</a:t>
          </a:r>
          <a:endParaRPr lang="es-PE" sz="1400" b="1" kern="1200" dirty="0"/>
        </a:p>
      </dsp:txBody>
      <dsp:txXfrm rot="-5400000">
        <a:off x="1872842" y="177208"/>
        <a:ext cx="7042670" cy="905090"/>
      </dsp:txXfrm>
    </dsp:sp>
    <dsp:sp modelId="{5BB693CE-707A-49AD-87E8-E9840DD71B47}">
      <dsp:nvSpPr>
        <dsp:cNvPr id="0" name=""/>
        <dsp:cNvSpPr/>
      </dsp:nvSpPr>
      <dsp:spPr>
        <a:xfrm>
          <a:off x="432060" y="2867"/>
          <a:ext cx="1440782" cy="12537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1993</a:t>
          </a:r>
          <a:endParaRPr lang="es-PE" sz="3600" kern="1200" dirty="0"/>
        </a:p>
      </dsp:txBody>
      <dsp:txXfrm>
        <a:off x="493264" y="64071"/>
        <a:ext cx="1318374" cy="1131362"/>
      </dsp:txXfrm>
    </dsp:sp>
    <dsp:sp modelId="{496F289E-E1AE-489B-8882-14FA7EC77615}">
      <dsp:nvSpPr>
        <dsp:cNvPr id="0" name=""/>
        <dsp:cNvSpPr/>
      </dsp:nvSpPr>
      <dsp:spPr>
        <a:xfrm rot="5400000">
          <a:off x="4917150" y="-1599604"/>
          <a:ext cx="1003016" cy="7091633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Perú, se inicia la implementación de la estrategia de Hospitales Amigos, alcanzando a 1998 que se acrediten 90 Hospitales.  </a:t>
          </a:r>
          <a:endParaRPr lang="es-PE" sz="1400" b="1" kern="1200" dirty="0"/>
        </a:p>
      </dsp:txBody>
      <dsp:txXfrm rot="-5400000">
        <a:off x="1872842" y="1493667"/>
        <a:ext cx="7042670" cy="905090"/>
      </dsp:txXfrm>
    </dsp:sp>
    <dsp:sp modelId="{EE23A61B-FFD6-4916-8D4C-0D3444499E6C}">
      <dsp:nvSpPr>
        <dsp:cNvPr id="0" name=""/>
        <dsp:cNvSpPr/>
      </dsp:nvSpPr>
      <dsp:spPr>
        <a:xfrm>
          <a:off x="432060" y="1319327"/>
          <a:ext cx="1440782" cy="125377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1993</a:t>
          </a:r>
          <a:endParaRPr lang="es-PE" sz="3600" kern="1200" dirty="0"/>
        </a:p>
      </dsp:txBody>
      <dsp:txXfrm>
        <a:off x="493264" y="1380531"/>
        <a:ext cx="1318374" cy="1131362"/>
      </dsp:txXfrm>
    </dsp:sp>
    <dsp:sp modelId="{90FDD378-093A-4236-B1C6-354ED483F943}">
      <dsp:nvSpPr>
        <dsp:cNvPr id="0" name=""/>
        <dsp:cNvSpPr/>
      </dsp:nvSpPr>
      <dsp:spPr>
        <a:xfrm rot="5400000">
          <a:off x="4917150" y="-283144"/>
          <a:ext cx="1003016" cy="7091633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Perú: RM N°240 instituye la 4ta Semana de agosto para la celebración de la Semana Mundial de la lactancia Materna.</a:t>
          </a:r>
          <a:endParaRPr lang="es-P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En 1999 y 2000 se realiza un monitoreo  de los Hospitales Amigos por IBFAN, UNICEF y participación de MINSA</a:t>
          </a:r>
          <a:endParaRPr lang="es-PE" sz="1400" b="1" kern="1200" dirty="0"/>
        </a:p>
      </dsp:txBody>
      <dsp:txXfrm rot="-5400000">
        <a:off x="1872842" y="2810127"/>
        <a:ext cx="7042670" cy="905090"/>
      </dsp:txXfrm>
    </dsp:sp>
    <dsp:sp modelId="{DEA72E19-5901-4E98-964B-E79B8B7EB0CE}">
      <dsp:nvSpPr>
        <dsp:cNvPr id="0" name=""/>
        <dsp:cNvSpPr/>
      </dsp:nvSpPr>
      <dsp:spPr>
        <a:xfrm>
          <a:off x="432060" y="2635786"/>
          <a:ext cx="1440782" cy="125377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2000</a:t>
          </a:r>
          <a:endParaRPr lang="es-PE" sz="3600" kern="1200" dirty="0"/>
        </a:p>
      </dsp:txBody>
      <dsp:txXfrm>
        <a:off x="493264" y="2696990"/>
        <a:ext cx="1318374" cy="1131362"/>
      </dsp:txXfrm>
    </dsp:sp>
    <dsp:sp modelId="{7F152246-BA5A-4EC2-A7A1-93E90AFA6FA4}">
      <dsp:nvSpPr>
        <dsp:cNvPr id="0" name=""/>
        <dsp:cNvSpPr/>
      </dsp:nvSpPr>
      <dsp:spPr>
        <a:xfrm rot="5400000">
          <a:off x="4917150" y="1033314"/>
          <a:ext cx="1003016" cy="7091633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50" kern="1200" dirty="0"/>
            <a:t>Asamblea Mundial de la Salud y UNICEF respaldan la Estrategia Mundial para la Alimentación del Lactante y del Niño Pequeño.</a:t>
          </a:r>
          <a:endParaRPr lang="es-PE" sz="1350" kern="1200" dirty="0"/>
        </a:p>
      </dsp:txBody>
      <dsp:txXfrm rot="-5400000">
        <a:off x="1872842" y="4126586"/>
        <a:ext cx="7042670" cy="905090"/>
      </dsp:txXfrm>
    </dsp:sp>
    <dsp:sp modelId="{06191C1F-7B2B-4F93-824A-9C622AAFE6F6}">
      <dsp:nvSpPr>
        <dsp:cNvPr id="0" name=""/>
        <dsp:cNvSpPr/>
      </dsp:nvSpPr>
      <dsp:spPr>
        <a:xfrm>
          <a:off x="432060" y="3952246"/>
          <a:ext cx="1440782" cy="125377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2002</a:t>
          </a:r>
          <a:endParaRPr lang="es-PE" sz="3600" kern="1200" dirty="0"/>
        </a:p>
      </dsp:txBody>
      <dsp:txXfrm>
        <a:off x="493264" y="4013450"/>
        <a:ext cx="1318374" cy="1131362"/>
      </dsp:txXfrm>
    </dsp:sp>
    <dsp:sp modelId="{32409238-AB83-4621-9EAC-3DB7D8405807}">
      <dsp:nvSpPr>
        <dsp:cNvPr id="0" name=""/>
        <dsp:cNvSpPr/>
      </dsp:nvSpPr>
      <dsp:spPr>
        <a:xfrm rot="5400000">
          <a:off x="4917150" y="2349774"/>
          <a:ext cx="1003016" cy="7091633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/>
            <a:t>Declaración de </a:t>
          </a:r>
          <a:r>
            <a:rPr lang="es-ES" sz="1400" b="1" kern="1200" dirty="0" err="1"/>
            <a:t>Innocenti</a:t>
          </a:r>
          <a:r>
            <a:rPr lang="es-ES" sz="1400" b="1" kern="1200" dirty="0"/>
            <a:t> 2005, Florencia. Porque la lactancia por sí sola puede salvar las vidas de 3,500 niños cada día; la protección, promoción y apoyo de la lactancia son medidas urgentes y necesarias para asegurar el logro de los Objetivos del Milenio para el 2015, recomendándose, entre otros, la revitalización de la IHAMN</a:t>
          </a:r>
          <a:endParaRPr lang="es-PE" sz="1400" b="1" kern="1200" dirty="0"/>
        </a:p>
      </dsp:txBody>
      <dsp:txXfrm rot="-5400000">
        <a:off x="1872842" y="5443046"/>
        <a:ext cx="7042670" cy="905090"/>
      </dsp:txXfrm>
    </dsp:sp>
    <dsp:sp modelId="{7058FE31-2CC4-48AB-90B5-34A367E4DBD9}">
      <dsp:nvSpPr>
        <dsp:cNvPr id="0" name=""/>
        <dsp:cNvSpPr/>
      </dsp:nvSpPr>
      <dsp:spPr>
        <a:xfrm>
          <a:off x="432060" y="5268705"/>
          <a:ext cx="1440782" cy="12537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/>
            <a:t>2005</a:t>
          </a:r>
          <a:endParaRPr lang="es-PE" sz="3600" kern="1200" dirty="0"/>
        </a:p>
      </dsp:txBody>
      <dsp:txXfrm>
        <a:off x="493264" y="5329909"/>
        <a:ext cx="1318374" cy="1131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8D1A6-4BA8-485C-A456-DCCAF26608E5}">
      <dsp:nvSpPr>
        <dsp:cNvPr id="0" name=""/>
        <dsp:cNvSpPr/>
      </dsp:nvSpPr>
      <dsp:spPr>
        <a:xfrm rot="5400000">
          <a:off x="4980110" y="-3360787"/>
          <a:ext cx="603237" cy="732951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Se actualiza Reglamento de Alimentación Infantil según Decreto Supremo 007-2005, con apoyo de la Sociedad Civil (UNICEF, IBFAN, CEPREN).</a:t>
          </a:r>
          <a:endParaRPr lang="es-PE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Actualización de un artículo del RAI  según Decreto Supremo 009-2006. </a:t>
          </a:r>
          <a:endParaRPr lang="es-PE" sz="1400" b="1" kern="1200" dirty="0"/>
        </a:p>
      </dsp:txBody>
      <dsp:txXfrm rot="-5400000">
        <a:off x="1616973" y="31798"/>
        <a:ext cx="7300064" cy="544341"/>
      </dsp:txXfrm>
    </dsp:sp>
    <dsp:sp modelId="{385AEBBA-BD84-4ECD-9761-FE5763E6678C}">
      <dsp:nvSpPr>
        <dsp:cNvPr id="0" name=""/>
        <dsp:cNvSpPr/>
      </dsp:nvSpPr>
      <dsp:spPr>
        <a:xfrm>
          <a:off x="188953" y="6404"/>
          <a:ext cx="1428019" cy="5951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2005/206</a:t>
          </a:r>
          <a:endParaRPr lang="es-PE" sz="1800" kern="1200" dirty="0"/>
        </a:p>
      </dsp:txBody>
      <dsp:txXfrm>
        <a:off x="218005" y="35456"/>
        <a:ext cx="1369915" cy="537025"/>
      </dsp:txXfrm>
    </dsp:sp>
    <dsp:sp modelId="{50612B3A-C3CB-4A44-BED5-8972889D15BE}">
      <dsp:nvSpPr>
        <dsp:cNvPr id="0" name=""/>
        <dsp:cNvSpPr/>
      </dsp:nvSpPr>
      <dsp:spPr>
        <a:xfrm rot="5400000">
          <a:off x="5048655" y="-2735429"/>
          <a:ext cx="476103" cy="7336677"/>
        </a:xfrm>
        <a:prstGeom prst="round2SameRect">
          <a:avLst/>
        </a:prstGeom>
        <a:solidFill>
          <a:schemeClr val="accent3">
            <a:tint val="40000"/>
            <a:alpha val="90000"/>
            <a:hueOff val="1339606"/>
            <a:satOff val="-1724"/>
            <a:lumOff val="-13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339606"/>
              <a:satOff val="-1724"/>
              <a:lumOff val="-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MINDES según D.S. 009-2006 MINDES, se establece que se implementen Lactarios en las Instituciones Estatales. </a:t>
          </a:r>
          <a:endParaRPr lang="es-PE" sz="1100" kern="1200" dirty="0"/>
        </a:p>
      </dsp:txBody>
      <dsp:txXfrm rot="-5400000">
        <a:off x="1618369" y="718098"/>
        <a:ext cx="7313436" cy="429621"/>
      </dsp:txXfrm>
    </dsp:sp>
    <dsp:sp modelId="{05E07844-B40B-4E4F-8987-D90C5D825DC6}">
      <dsp:nvSpPr>
        <dsp:cNvPr id="0" name=""/>
        <dsp:cNvSpPr/>
      </dsp:nvSpPr>
      <dsp:spPr>
        <a:xfrm>
          <a:off x="188953" y="635344"/>
          <a:ext cx="1429415" cy="595129"/>
        </a:xfrm>
        <a:prstGeom prst="roundRect">
          <a:avLst/>
        </a:prstGeom>
        <a:solidFill>
          <a:schemeClr val="accent3">
            <a:hueOff val="1125026"/>
            <a:satOff val="-1688"/>
            <a:lumOff val="-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2006</a:t>
          </a:r>
          <a:endParaRPr lang="es-PE" sz="1800" kern="1200" dirty="0"/>
        </a:p>
      </dsp:txBody>
      <dsp:txXfrm>
        <a:off x="218005" y="664396"/>
        <a:ext cx="1371311" cy="537025"/>
      </dsp:txXfrm>
    </dsp:sp>
    <dsp:sp modelId="{EB569407-B64A-465B-8A20-DB3913647B87}">
      <dsp:nvSpPr>
        <dsp:cNvPr id="0" name=""/>
        <dsp:cNvSpPr/>
      </dsp:nvSpPr>
      <dsp:spPr>
        <a:xfrm rot="5400000">
          <a:off x="5048655" y="-2110543"/>
          <a:ext cx="476103" cy="7336677"/>
        </a:xfrm>
        <a:prstGeom prst="round2SameRect">
          <a:avLst/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Se forma la Comisión Multisectorial de Lactancia Materna</a:t>
          </a:r>
          <a:endParaRPr lang="es-PE" sz="1400" b="1" kern="1200" dirty="0"/>
        </a:p>
      </dsp:txBody>
      <dsp:txXfrm rot="-5400000">
        <a:off x="1618369" y="1342984"/>
        <a:ext cx="7313436" cy="429621"/>
      </dsp:txXfrm>
    </dsp:sp>
    <dsp:sp modelId="{61D15E9A-F0D3-45B7-B902-ADF20F8B85C7}">
      <dsp:nvSpPr>
        <dsp:cNvPr id="0" name=""/>
        <dsp:cNvSpPr/>
      </dsp:nvSpPr>
      <dsp:spPr>
        <a:xfrm>
          <a:off x="188953" y="1260230"/>
          <a:ext cx="1429415" cy="595129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2007</a:t>
          </a:r>
          <a:endParaRPr lang="es-PE" sz="1800" kern="1200" dirty="0"/>
        </a:p>
      </dsp:txBody>
      <dsp:txXfrm>
        <a:off x="218005" y="1289282"/>
        <a:ext cx="1371311" cy="537025"/>
      </dsp:txXfrm>
    </dsp:sp>
    <dsp:sp modelId="{B3771F98-74E9-4E0E-BF34-8DCC58A4F695}">
      <dsp:nvSpPr>
        <dsp:cNvPr id="0" name=""/>
        <dsp:cNvSpPr/>
      </dsp:nvSpPr>
      <dsp:spPr>
        <a:xfrm rot="5400000">
          <a:off x="4970064" y="-1467974"/>
          <a:ext cx="623329" cy="7329512"/>
        </a:xfrm>
        <a:prstGeom prst="round2SameRect">
          <a:avLst/>
        </a:prstGeom>
        <a:solidFill>
          <a:schemeClr val="accent3">
            <a:tint val="40000"/>
            <a:alpha val="90000"/>
            <a:hueOff val="4018819"/>
            <a:satOff val="-5172"/>
            <a:lumOff val="-4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018819"/>
              <a:satOff val="-5172"/>
              <a:lumOff val="-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desarrollan Cursos Nacionales y Regionales para la formación de facilitadores en lactancia materna</a:t>
          </a:r>
          <a:endParaRPr lang="es-PE" sz="1400" b="1" kern="1200" dirty="0"/>
        </a:p>
      </dsp:txBody>
      <dsp:txXfrm rot="-5400000">
        <a:off x="1616973" y="1915545"/>
        <a:ext cx="7299084" cy="562473"/>
      </dsp:txXfrm>
    </dsp:sp>
    <dsp:sp modelId="{C5708D24-F73C-4A4C-A99D-2E132B82542C}">
      <dsp:nvSpPr>
        <dsp:cNvPr id="0" name=""/>
        <dsp:cNvSpPr/>
      </dsp:nvSpPr>
      <dsp:spPr>
        <a:xfrm>
          <a:off x="188953" y="1899216"/>
          <a:ext cx="1428019" cy="595129"/>
        </a:xfrm>
        <a:prstGeom prst="roundRect">
          <a:avLst/>
        </a:prstGeom>
        <a:solidFill>
          <a:schemeClr val="accent3">
            <a:hueOff val="3375079"/>
            <a:satOff val="-5064"/>
            <a:lumOff val="-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2008 al 2010 </a:t>
          </a:r>
          <a:endParaRPr lang="es-PE" sz="1800" kern="1200" dirty="0"/>
        </a:p>
      </dsp:txBody>
      <dsp:txXfrm>
        <a:off x="218005" y="1928268"/>
        <a:ext cx="1369915" cy="537025"/>
      </dsp:txXfrm>
    </dsp:sp>
    <dsp:sp modelId="{4B034239-3CB3-4367-A6DF-FB8C0D4E849E}">
      <dsp:nvSpPr>
        <dsp:cNvPr id="0" name=""/>
        <dsp:cNvSpPr/>
      </dsp:nvSpPr>
      <dsp:spPr>
        <a:xfrm rot="5400000">
          <a:off x="5048655" y="-832571"/>
          <a:ext cx="476103" cy="7336677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/>
            <a:t> </a:t>
          </a:r>
          <a:r>
            <a:rPr lang="es-ES" sz="1300" b="1" kern="1200" dirty="0" smtClean="0"/>
            <a:t>Monitoreo a los Hospitales Amigos de la Madre y el Niño para verificación del cumplimiento del RAI y Lactarios,  UNICEF, IBFAN</a:t>
          </a:r>
          <a:endParaRPr lang="es-PE" sz="1300" b="1" kern="1200" dirty="0"/>
        </a:p>
      </dsp:txBody>
      <dsp:txXfrm rot="-5400000">
        <a:off x="1618369" y="2620956"/>
        <a:ext cx="7313436" cy="429621"/>
      </dsp:txXfrm>
    </dsp:sp>
    <dsp:sp modelId="{A4E8DEBC-1364-498C-BAA7-2A1B9CFA3F98}">
      <dsp:nvSpPr>
        <dsp:cNvPr id="0" name=""/>
        <dsp:cNvSpPr/>
      </dsp:nvSpPr>
      <dsp:spPr>
        <a:xfrm>
          <a:off x="188953" y="2538202"/>
          <a:ext cx="1429415" cy="595129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</a:t>
          </a:r>
          <a:r>
            <a:rPr lang="es-ES" sz="1800" kern="1200" dirty="0"/>
            <a:t>2010</a:t>
          </a:r>
          <a:endParaRPr lang="es-PE" sz="1800" kern="1200" dirty="0"/>
        </a:p>
      </dsp:txBody>
      <dsp:txXfrm>
        <a:off x="218005" y="2567254"/>
        <a:ext cx="1371311" cy="537025"/>
      </dsp:txXfrm>
    </dsp:sp>
    <dsp:sp modelId="{3E89167D-FFD0-4C77-8EE2-24329BB15612}">
      <dsp:nvSpPr>
        <dsp:cNvPr id="0" name=""/>
        <dsp:cNvSpPr/>
      </dsp:nvSpPr>
      <dsp:spPr>
        <a:xfrm rot="5400000">
          <a:off x="5048655" y="-207685"/>
          <a:ext cx="476103" cy="7336677"/>
        </a:xfrm>
        <a:prstGeom prst="round2SameRect">
          <a:avLst/>
        </a:prstGeom>
        <a:solidFill>
          <a:schemeClr val="accent3">
            <a:tint val="40000"/>
            <a:alpha val="90000"/>
            <a:hueOff val="6698031"/>
            <a:satOff val="-8621"/>
            <a:lumOff val="-67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698031"/>
              <a:satOff val="-8621"/>
              <a:lumOff val="-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Guía Técnica de Implementación de Grupos de apoyo comunal Para Promover y Proteger La Lactancia Materna Exitosa RM- N° 260-2014 MINSA</a:t>
          </a:r>
          <a:endParaRPr lang="es-PE" sz="1400" kern="1200" dirty="0"/>
        </a:p>
      </dsp:txBody>
      <dsp:txXfrm rot="-5400000">
        <a:off x="1618369" y="3245842"/>
        <a:ext cx="7313436" cy="429621"/>
      </dsp:txXfrm>
    </dsp:sp>
    <dsp:sp modelId="{F2905FA9-2B5A-4FB6-9FAB-D0AC4767196D}">
      <dsp:nvSpPr>
        <dsp:cNvPr id="0" name=""/>
        <dsp:cNvSpPr/>
      </dsp:nvSpPr>
      <dsp:spPr>
        <a:xfrm>
          <a:off x="188953" y="3163088"/>
          <a:ext cx="1429415" cy="595129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2014</a:t>
          </a:r>
          <a:endParaRPr lang="es-PE" sz="1800" kern="1200" dirty="0"/>
        </a:p>
      </dsp:txBody>
      <dsp:txXfrm>
        <a:off x="218005" y="3192140"/>
        <a:ext cx="1371311" cy="537025"/>
      </dsp:txXfrm>
    </dsp:sp>
    <dsp:sp modelId="{42EF0A0D-E758-47FD-AC9B-F07B85D049FB}">
      <dsp:nvSpPr>
        <dsp:cNvPr id="0" name=""/>
        <dsp:cNvSpPr/>
      </dsp:nvSpPr>
      <dsp:spPr>
        <a:xfrm rot="5400000">
          <a:off x="5048655" y="417200"/>
          <a:ext cx="476103" cy="7336677"/>
        </a:xfrm>
        <a:prstGeom prst="round2SameRect">
          <a:avLst/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1" kern="1200" dirty="0"/>
            <a:t>Guía Técnica de Implementación de Grupos de apoyo comunal Para Promover y Proteger La Lactancia Materna Exitosa RM- N° 260-2014 MINSA</a:t>
          </a:r>
          <a:endParaRPr lang="es-PE" sz="1300" b="1" kern="1200" dirty="0"/>
        </a:p>
      </dsp:txBody>
      <dsp:txXfrm rot="-5400000">
        <a:off x="1618369" y="3870728"/>
        <a:ext cx="7313436" cy="429621"/>
      </dsp:txXfrm>
    </dsp:sp>
    <dsp:sp modelId="{C166BF7E-F76A-4535-B331-DBFC48DD26EF}">
      <dsp:nvSpPr>
        <dsp:cNvPr id="0" name=""/>
        <dsp:cNvSpPr/>
      </dsp:nvSpPr>
      <dsp:spPr>
        <a:xfrm>
          <a:off x="188953" y="3787974"/>
          <a:ext cx="1429415" cy="595129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2014</a:t>
          </a:r>
          <a:endParaRPr lang="es-PE" sz="1800" kern="1200" dirty="0"/>
        </a:p>
      </dsp:txBody>
      <dsp:txXfrm>
        <a:off x="218005" y="3817026"/>
        <a:ext cx="1371311" cy="537025"/>
      </dsp:txXfrm>
    </dsp:sp>
    <dsp:sp modelId="{29C19EB5-AE8F-4E81-A6C1-B4D3F0E0CE3B}">
      <dsp:nvSpPr>
        <dsp:cNvPr id="0" name=""/>
        <dsp:cNvSpPr/>
      </dsp:nvSpPr>
      <dsp:spPr>
        <a:xfrm rot="5400000">
          <a:off x="5048655" y="1042087"/>
          <a:ext cx="476103" cy="7336677"/>
        </a:xfrm>
        <a:prstGeom prst="round2SameRect">
          <a:avLst/>
        </a:prstGeom>
        <a:solidFill>
          <a:schemeClr val="accent3">
            <a:tint val="40000"/>
            <a:alpha val="90000"/>
            <a:hueOff val="9377244"/>
            <a:satOff val="-12069"/>
            <a:lumOff val="-94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9377244"/>
              <a:satOff val="-12069"/>
              <a:lumOff val="-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b="1" kern="1200" dirty="0"/>
            <a:t>D.A. </a:t>
          </a:r>
          <a:r>
            <a:rPr lang="es-PE" sz="1400" b="1" kern="1200" dirty="0" err="1"/>
            <a:t>N°</a:t>
          </a:r>
          <a:r>
            <a:rPr lang="es-PE" sz="1400" b="1" kern="1200" dirty="0"/>
            <a:t> 201–MINSA/DGSP-V.01, para la Certificación de EESS Amigos de la Madre, la Niña y el Niño</a:t>
          </a:r>
        </a:p>
      </dsp:txBody>
      <dsp:txXfrm rot="-5400000">
        <a:off x="1618369" y="4495615"/>
        <a:ext cx="7313436" cy="429621"/>
      </dsp:txXfrm>
    </dsp:sp>
    <dsp:sp modelId="{07C98946-2BE2-41AA-B8EB-5C64647F9182}">
      <dsp:nvSpPr>
        <dsp:cNvPr id="0" name=""/>
        <dsp:cNvSpPr/>
      </dsp:nvSpPr>
      <dsp:spPr>
        <a:xfrm>
          <a:off x="188953" y="4412860"/>
          <a:ext cx="1429415" cy="595129"/>
        </a:xfrm>
        <a:prstGeom prst="roundRect">
          <a:avLst/>
        </a:prstGeom>
        <a:solidFill>
          <a:schemeClr val="accent3">
            <a:hueOff val="7875184"/>
            <a:satOff val="-11816"/>
            <a:lumOff val="-1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2014</a:t>
          </a:r>
          <a:endParaRPr lang="es-PE" sz="1800" kern="1200" dirty="0"/>
        </a:p>
      </dsp:txBody>
      <dsp:txXfrm>
        <a:off x="218005" y="4441912"/>
        <a:ext cx="1371311" cy="537025"/>
      </dsp:txXfrm>
    </dsp:sp>
    <dsp:sp modelId="{73CCD62D-0708-4189-BDA9-E3643F5B1422}">
      <dsp:nvSpPr>
        <dsp:cNvPr id="0" name=""/>
        <dsp:cNvSpPr/>
      </dsp:nvSpPr>
      <dsp:spPr>
        <a:xfrm rot="5400000">
          <a:off x="5048655" y="1666973"/>
          <a:ext cx="476103" cy="7336677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>
              <a:solidFill>
                <a:schemeClr val="tx1"/>
              </a:solidFill>
            </a:rPr>
            <a:t>Guía Para la Consejería de Lactancia Materna, RM </a:t>
          </a:r>
          <a:r>
            <a:rPr lang="es-ES" sz="1400" b="1" kern="1200" dirty="0" smtClean="0">
              <a:solidFill>
                <a:schemeClr val="tx1"/>
              </a:solidFill>
            </a:rPr>
            <a:t>N°462-2015-MINSA</a:t>
          </a:r>
          <a:endParaRPr lang="es-PE" sz="1400" b="1" kern="1200" dirty="0">
            <a:solidFill>
              <a:schemeClr val="tx1"/>
            </a:solidFill>
          </a:endParaRPr>
        </a:p>
      </dsp:txBody>
      <dsp:txXfrm rot="-5400000">
        <a:off x="1618369" y="5120501"/>
        <a:ext cx="7313436" cy="429621"/>
      </dsp:txXfrm>
    </dsp:sp>
    <dsp:sp modelId="{EBC11496-F4F1-4ECA-8F81-9BBBF0319764}">
      <dsp:nvSpPr>
        <dsp:cNvPr id="0" name=""/>
        <dsp:cNvSpPr/>
      </dsp:nvSpPr>
      <dsp:spPr>
        <a:xfrm>
          <a:off x="188953" y="5037747"/>
          <a:ext cx="1429415" cy="595129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2015</a:t>
          </a:r>
          <a:endParaRPr lang="es-PE" sz="1800" kern="1200" dirty="0"/>
        </a:p>
      </dsp:txBody>
      <dsp:txXfrm>
        <a:off x="218005" y="5066799"/>
        <a:ext cx="1371311" cy="537025"/>
      </dsp:txXfrm>
    </dsp:sp>
    <dsp:sp modelId="{BB490F4D-6CD9-41DD-B57C-5B7AF60104D5}">
      <dsp:nvSpPr>
        <dsp:cNvPr id="0" name=""/>
        <dsp:cNvSpPr/>
      </dsp:nvSpPr>
      <dsp:spPr>
        <a:xfrm>
          <a:off x="1640678" y="5650724"/>
          <a:ext cx="7503321" cy="379490"/>
        </a:xfrm>
        <a:prstGeom prst="roundRect">
          <a:avLst/>
        </a:prstGeom>
        <a:solidFill>
          <a:schemeClr val="accent3">
            <a:hueOff val="10125237"/>
            <a:satOff val="-15192"/>
            <a:lumOff val="-2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solidFill>
                <a:schemeClr val="tx1"/>
              </a:solidFill>
              <a:latin typeface="Ebrima" pitchFamily="2" charset="0"/>
              <a:ea typeface="ＭＳ Ｐゴシック" pitchFamily="34" charset="-128"/>
            </a:rPr>
            <a:t>Instrumentos de Evaluación Interna y Externa, según </a:t>
          </a:r>
          <a:r>
            <a:rPr lang="es-ES" sz="1200" b="1" kern="1200" dirty="0" smtClean="0">
              <a:solidFill>
                <a:schemeClr val="tx1"/>
              </a:solidFill>
            </a:rPr>
            <a:t>Resolución Ministerial Nº 353-2016/MINSA. </a:t>
          </a:r>
          <a:endParaRPr lang="es-PE" sz="1200" b="1" kern="1200" dirty="0">
            <a:solidFill>
              <a:schemeClr val="tx1"/>
            </a:solidFill>
          </a:endParaRPr>
        </a:p>
      </dsp:txBody>
      <dsp:txXfrm>
        <a:off x="1659203" y="5669249"/>
        <a:ext cx="7466271" cy="342440"/>
      </dsp:txXfrm>
    </dsp:sp>
    <dsp:sp modelId="{786473E5-AF53-4101-A3C9-18C6CCA378B8}">
      <dsp:nvSpPr>
        <dsp:cNvPr id="0" name=""/>
        <dsp:cNvSpPr/>
      </dsp:nvSpPr>
      <dsp:spPr>
        <a:xfrm>
          <a:off x="179505" y="5528580"/>
          <a:ext cx="1429415" cy="59512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2016</a:t>
          </a:r>
          <a:endParaRPr lang="es-PE" sz="1800" kern="1200" dirty="0"/>
        </a:p>
      </dsp:txBody>
      <dsp:txXfrm>
        <a:off x="208557" y="5557632"/>
        <a:ext cx="1371311" cy="537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5D797-7368-4A63-A342-E22ACFDE2DE6}" type="datetimeFigureOut">
              <a:rPr lang="es-PE" smtClean="0"/>
              <a:t>22/09/2017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D26DC-FBE2-4E51-991B-0F73EDC90F2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958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417D-62CF-49C2-8B0E-9643D70C958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080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AC26D-A02B-48FE-8803-5A1993DE96FA}" type="slidenum">
              <a:rPr lang="es-ES" altLang="es-PE"/>
              <a:pPr/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88921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1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6858000" cy="1752599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PE" sz="2800" dirty="0">
                <a:latin typeface="Aharoni" panose="02010803020104030203" pitchFamily="2" charset="-79"/>
                <a:cs typeface="Aharoni" panose="02010803020104030203" pitchFamily="2" charset="-79"/>
              </a:rPr>
              <a:t>CERTIFICACIÓN DE ESTABLECIMIENTOS AMIGOS DE LA MADRE LA NIÑA Y EL NIÑO</a:t>
            </a:r>
            <a:br>
              <a:rPr lang="es-PE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E" sz="2800" dirty="0">
                <a:latin typeface="Aharoni" panose="02010803020104030203" pitchFamily="2" charset="-79"/>
                <a:cs typeface="Aharoni" panose="02010803020104030203" pitchFamily="2" charset="-79"/>
              </a:rPr>
              <a:t>D.A.N. 201-2014 MINSA DGSP-V-01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858000" cy="2133600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es-PE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Equipo Técnico de Etapa de vida Niño-DVICI-DGIESP</a:t>
            </a:r>
          </a:p>
          <a:p>
            <a:r>
              <a:rPr lang="es-PE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Lic. Enfermera Rosa Saona Yarmas</a:t>
            </a:r>
          </a:p>
          <a:p>
            <a:r>
              <a:rPr lang="es-PE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Asesora de Lactancia Materna</a:t>
            </a:r>
            <a:endParaRPr lang="es-PE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1"/>
            <a:ext cx="464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ae%20e%20filho%2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20462"/>
          <a:stretch/>
        </p:blipFill>
        <p:spPr bwMode="auto">
          <a:xfrm>
            <a:off x="5638800" y="55040"/>
            <a:ext cx="3271848" cy="177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8072" y="4087368"/>
            <a:ext cx="3223260" cy="2415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05458" y="211881"/>
            <a:ext cx="4499559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616204" marR="11160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6096" y="211881"/>
            <a:ext cx="2117399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44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674511"/>
            <a:ext cx="312972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AM</a:t>
            </a:r>
            <a:r>
              <a:rPr sz="2000" b="1" spc="4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-39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-1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-7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APLICA</a:t>
            </a:r>
            <a:r>
              <a:rPr sz="2000" b="1" spc="9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FF0000"/>
                </a:solidFill>
                <a:latin typeface="Arial"/>
                <a:cs typeface="Arial"/>
              </a:rPr>
              <a:t>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2406031"/>
            <a:ext cx="541875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 </a:t>
            </a:r>
            <a:r>
              <a:rPr sz="2000" spc="4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 </a:t>
            </a:r>
            <a:r>
              <a:rPr sz="2000" spc="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apl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ic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ación </a:t>
            </a:r>
            <a:r>
              <a:rPr sz="2000" b="1" i="1" spc="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obl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tor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 </a:t>
            </a:r>
            <a:r>
              <a:rPr sz="2000" b="1" i="1" spc="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en </a:t>
            </a:r>
            <a:r>
              <a:rPr sz="2000" b="1" i="1" spc="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to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os </a:t>
            </a:r>
            <a:r>
              <a:rPr sz="2000" b="1" i="1" spc="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los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6945" y="2406031"/>
            <a:ext cx="21230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tab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eci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ie</a:t>
            </a:r>
            <a:r>
              <a:rPr sz="2000" b="1" i="1" spc="-1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tos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2808" y="2406031"/>
            <a:ext cx="40376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710831"/>
            <a:ext cx="811258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sect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 </a:t>
            </a:r>
            <a:r>
              <a:rPr sz="2000" spc="8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Salud </a:t>
            </a:r>
            <a:r>
              <a:rPr sz="2000" spc="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(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Minist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rio 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 </a:t>
            </a:r>
            <a:r>
              <a:rPr sz="2000" spc="7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Salud, 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 </a:t>
            </a:r>
            <a:r>
              <a:rPr sz="2000" spc="7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 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Gobi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nos </a:t>
            </a:r>
            <a:r>
              <a:rPr sz="2000" spc="7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Region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les </a:t>
            </a:r>
            <a:r>
              <a:rPr sz="2000" spc="8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015885"/>
            <a:ext cx="375034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ale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, </a:t>
            </a:r>
            <a:r>
              <a:rPr sz="2000" spc="428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 </a:t>
            </a:r>
            <a:r>
              <a:rPr sz="2000" spc="428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EsSalu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, </a:t>
            </a:r>
            <a:r>
              <a:rPr sz="2000" spc="4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Sanidad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9727" y="3015885"/>
            <a:ext cx="34704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0041" y="3015885"/>
            <a:ext cx="38731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21249" y="3015885"/>
            <a:ext cx="98184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Fu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rzas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5674" y="3015885"/>
            <a:ext cx="115134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Arma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as,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8882" y="3015885"/>
            <a:ext cx="8273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Policía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320685"/>
            <a:ext cx="8112582" cy="889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</a:t>
            </a:r>
            <a:r>
              <a:rPr sz="2000" spc="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del</a:t>
            </a:r>
            <a:r>
              <a:rPr sz="2000" spc="3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Perú</a:t>
            </a:r>
            <a:r>
              <a:rPr sz="2000" spc="4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spc="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el</a:t>
            </a:r>
            <a:r>
              <a:rPr sz="2000" spc="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sub</a:t>
            </a:r>
            <a:r>
              <a:rPr sz="2000" spc="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sec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or</a:t>
            </a:r>
            <a:r>
              <a:rPr sz="2000" spc="3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ivad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),</a:t>
            </a:r>
            <a:r>
              <a:rPr sz="2000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3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nivel</a:t>
            </a:r>
            <a:r>
              <a:rPr sz="2000" spc="3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io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al,</a:t>
            </a:r>
            <a:r>
              <a:rPr sz="2000" spc="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regional</a:t>
            </a:r>
            <a:r>
              <a:rPr sz="2000" spc="4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2700" marR="7164">
              <a:lnSpc>
                <a:spcPct val="100041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al,</a:t>
            </a:r>
            <a:r>
              <a:rPr sz="2000" spc="1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dedic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dos</a:t>
            </a:r>
            <a:r>
              <a:rPr sz="2000" b="1" i="1" spc="1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1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-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1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at</a:t>
            </a:r>
            <a:r>
              <a:rPr sz="2000" b="1" i="1" spc="-1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nción</a:t>
            </a:r>
            <a:r>
              <a:rPr sz="2000" b="1" i="1" spc="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b="1" i="1" spc="1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-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1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madre,</a:t>
            </a:r>
            <a:r>
              <a:rPr sz="2000" b="1" i="1" spc="10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-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1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b="1" i="1" spc="-1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ña</a:t>
            </a:r>
            <a:r>
              <a:rPr sz="2000" b="1" i="1" spc="1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b="1" i="1" spc="1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el</a:t>
            </a:r>
            <a:r>
              <a:rPr sz="2000" b="1" i="1" spc="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niñ</a:t>
            </a:r>
            <a:r>
              <a:rPr sz="2000" b="1" i="1" spc="-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000" spc="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1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que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aliz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ti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idad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iona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as</a:t>
            </a:r>
            <a:r>
              <a:rPr sz="2000" spc="-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 ella.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9832" y="0"/>
            <a:ext cx="14477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" y="2670047"/>
            <a:ext cx="9144000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496" y="175259"/>
            <a:ext cx="143256" cy="3313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2224" y="612648"/>
            <a:ext cx="5486400" cy="411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153160" y="5083048"/>
            <a:ext cx="6788482" cy="807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i="1" spc="-50" baseline="2925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ero…</a:t>
            </a:r>
            <a:r>
              <a:rPr sz="4200" b="1" i="1" spc="-58" baseline="29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¿QUE</a:t>
            </a:r>
            <a:r>
              <a:rPr sz="4200" b="1" i="1" spc="-58" baseline="29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-19" baseline="292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4200" b="1" i="1" spc="-12" baseline="29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UN</a:t>
            </a:r>
            <a:r>
              <a:rPr sz="4200" b="1" i="1" spc="-36" baseline="29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-14" baseline="292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4200" b="1" i="1" spc="-29" baseline="292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4200" b="1" i="1" spc="-194" baseline="292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ABL</a:t>
            </a:r>
            <a:r>
              <a:rPr sz="4200" b="1" i="1" spc="-39" baseline="292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CIMIEN</a:t>
            </a:r>
            <a:r>
              <a:rPr sz="4200" b="1" i="1" spc="-50" baseline="292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4200" b="1" i="1" spc="-130" baseline="29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AMIGO</a:t>
            </a:r>
            <a:endParaRPr sz="2800">
              <a:latin typeface="Calibri"/>
              <a:cs typeface="Calibri"/>
            </a:endParaRPr>
          </a:p>
          <a:p>
            <a:pPr marL="761253" marR="787113" algn="ctr">
              <a:lnSpc>
                <a:spcPts val="3360"/>
              </a:lnSpc>
              <a:spcBef>
                <a:spcPts val="20"/>
              </a:spcBef>
            </a:pPr>
            <a:r>
              <a:rPr sz="4200" b="1" i="1" spc="0" baseline="1950" dirty="0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sz="4200" b="1" i="1" spc="9" baseline="195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4200" b="1" i="1" spc="0" baseline="1950" dirty="0">
                <a:solidFill>
                  <a:srgbClr val="1F487C"/>
                </a:solidFill>
                <a:latin typeface="Calibri"/>
                <a:cs typeface="Calibri"/>
              </a:rPr>
              <a:t>A MADRE,</a:t>
            </a:r>
            <a:r>
              <a:rPr sz="4200" b="1" i="1" spc="9" baseline="19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0" baseline="1950" dirty="0">
                <a:solidFill>
                  <a:srgbClr val="1F487C"/>
                </a:solidFill>
                <a:latin typeface="Calibri"/>
                <a:cs typeface="Calibri"/>
              </a:rPr>
              <a:t>LA</a:t>
            </a:r>
            <a:r>
              <a:rPr sz="4200" b="1" i="1" spc="14" baseline="19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0" baseline="1950" dirty="0">
                <a:solidFill>
                  <a:srgbClr val="1F487C"/>
                </a:solidFill>
                <a:latin typeface="Calibri"/>
                <a:cs typeface="Calibri"/>
              </a:rPr>
              <a:t>NIÑA</a:t>
            </a:r>
            <a:r>
              <a:rPr sz="4200" b="1" i="1" spc="19" baseline="19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0" baseline="1950" dirty="0">
                <a:solidFill>
                  <a:srgbClr val="1F487C"/>
                </a:solidFill>
                <a:latin typeface="Calibri"/>
                <a:cs typeface="Calibri"/>
              </a:rPr>
              <a:t>Y EL NIÑO?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1372" y="3634740"/>
            <a:ext cx="3430524" cy="24353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76444" y="3829812"/>
            <a:ext cx="2842259" cy="1847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14118" y="211881"/>
            <a:ext cx="5173523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SS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LA</a:t>
            </a:r>
            <a:r>
              <a:rPr sz="2800" b="1" spc="-132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MAD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E,</a:t>
            </a:r>
            <a:endParaRPr sz="2800">
              <a:latin typeface="Arial"/>
              <a:cs typeface="Arial"/>
            </a:endParaRPr>
          </a:p>
          <a:p>
            <a:pPr marL="898817" marR="926000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0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5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1928526"/>
            <a:ext cx="4256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5176" y="1928526"/>
            <a:ext cx="8166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aquel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25726" y="1928526"/>
            <a:ext cx="8818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EESS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80715" y="1928526"/>
            <a:ext cx="5804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q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3571" y="1928526"/>
            <a:ext cx="11909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apr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97805" y="1928526"/>
            <a:ext cx="3070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77865" y="1928526"/>
            <a:ext cx="27918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ev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al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ión </a:t>
            </a:r>
            <a:r>
              <a:rPr sz="2400" spc="6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400" spc="-14" dirty="0">
                <a:solidFill>
                  <a:srgbClr val="1F487C"/>
                </a:solidFill>
                <a:latin typeface="Arial"/>
                <a:cs typeface="Arial"/>
              </a:rPr>
              <a:t>x</a:t>
            </a:r>
            <a:r>
              <a:rPr sz="2400" spc="1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erna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294286"/>
            <a:ext cx="19024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es-PE" sz="2400" spc="0" dirty="0" smtClean="0">
                <a:solidFill>
                  <a:srgbClr val="1F487C"/>
                </a:solidFill>
                <a:latin typeface="Arial"/>
                <a:cs typeface="Arial"/>
              </a:rPr>
              <a:t>por </a:t>
            </a:r>
            <a:r>
              <a:rPr sz="2400" spc="0" dirty="0" smtClean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lang="es-PE" sz="2400" spc="0" dirty="0" err="1" smtClean="0">
                <a:solidFill>
                  <a:srgbClr val="1F487C"/>
                </a:solidFill>
                <a:latin typeface="Arial"/>
                <a:cs typeface="Arial"/>
              </a:rPr>
              <a:t>umplir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28800" y="2311790"/>
            <a:ext cx="1548199" cy="69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024" marR="142500" algn="ctr">
              <a:lnSpc>
                <a:spcPts val="2555"/>
              </a:lnSpc>
              <a:spcBef>
                <a:spcPts val="127"/>
              </a:spcBef>
            </a:pPr>
            <a:r>
              <a:rPr sz="2400" spc="0" dirty="0" err="1" smtClean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400" spc="-4" dirty="0" err="1" smtClean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400" spc="0" dirty="0" err="1" smtClean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lang="es-PE" sz="2400" spc="0" dirty="0" smtClean="0">
                <a:solidFill>
                  <a:srgbClr val="1F487C"/>
                </a:solidFill>
                <a:latin typeface="Arial"/>
                <a:cs typeface="Arial"/>
              </a:rPr>
              <a:t>  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como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9775" y="2294286"/>
            <a:ext cx="17307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1F487C"/>
                </a:solidFill>
                <a:latin typeface="Arial"/>
                <a:cs typeface="Arial"/>
              </a:rPr>
              <a:t>CRITERIOS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7993" y="2294286"/>
            <a:ext cx="17661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establec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dos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1390" y="2294286"/>
            <a:ext cx="6819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62620" y="2294286"/>
            <a:ext cx="3070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659799"/>
            <a:ext cx="1682424" cy="696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certific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2400" spc="9" dirty="0">
                <a:solidFill>
                  <a:srgbClr val="1F487C"/>
                </a:solidFill>
                <a:latin typeface="Arial"/>
                <a:cs typeface="Arial"/>
              </a:rPr>
              <a:t>ó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ña</a:t>
            </a:r>
            <a:r>
              <a:rPr sz="2400" spc="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ñ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0630" y="2659799"/>
            <a:ext cx="219042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esta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4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iento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9745" y="2659799"/>
            <a:ext cx="90074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ami</a:t>
            </a:r>
            <a:r>
              <a:rPr sz="2400" spc="-9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682" y="2659799"/>
            <a:ext cx="4094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6985" y="2659799"/>
            <a:ext cx="3071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52182" y="2659799"/>
            <a:ext cx="101851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re,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14118" y="211881"/>
            <a:ext cx="5173523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SS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LA</a:t>
            </a:r>
            <a:r>
              <a:rPr sz="2800" b="1" spc="-132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MAD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E,</a:t>
            </a:r>
            <a:endParaRPr sz="2800">
              <a:latin typeface="Arial"/>
              <a:cs typeface="Arial"/>
            </a:endParaRPr>
          </a:p>
          <a:p>
            <a:pPr marL="898817" marR="926000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0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5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1674511"/>
            <a:ext cx="8029880" cy="889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28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2000" spc="-10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000" spc="2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2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certi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icación</a:t>
            </a:r>
            <a:r>
              <a:rPr sz="2000" spc="2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278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2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roc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so</a:t>
            </a:r>
            <a:r>
              <a:rPr sz="2000" spc="2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que</a:t>
            </a:r>
            <a:r>
              <a:rPr sz="2000" spc="2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plica</a:t>
            </a:r>
            <a:r>
              <a:rPr sz="2000" spc="2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2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evalua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ión</a:t>
            </a:r>
            <a:r>
              <a:rPr sz="2000" spc="2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  <a:p>
            <a:pPr marL="12700" marR="8183">
              <a:lnSpc>
                <a:spcPct val="100041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</a:t>
            </a:r>
            <a:r>
              <a:rPr sz="2000" spc="8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EES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14" dirty="0">
                <a:solidFill>
                  <a:srgbClr val="1F487C"/>
                </a:solidFill>
                <a:latin typeface="Arial"/>
                <a:cs typeface="Arial"/>
              </a:rPr>
              <a:t>ú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blic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9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spc="7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rivados</a:t>
            </a:r>
            <a:r>
              <a:rPr sz="2000" spc="7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que</a:t>
            </a:r>
            <a:r>
              <a:rPr sz="2000" spc="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ó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7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8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8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000" spc="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iña</a:t>
            </a:r>
            <a:r>
              <a:rPr sz="2000" spc="8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 el ni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ñ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o;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mediante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 si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uientes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IT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RIOS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015885"/>
            <a:ext cx="27628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1.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3015885"/>
            <a:ext cx="404637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mplimiento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10 pa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os</a:t>
            </a:r>
            <a:r>
              <a:rPr sz="2000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3297" y="3015885"/>
            <a:ext cx="350910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una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tancia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materna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exi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sa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747405"/>
            <a:ext cx="27628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3747405"/>
            <a:ext cx="4038749" cy="584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mplimiento</a:t>
            </a:r>
            <a:r>
              <a:rPr sz="2000" spc="18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18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las</a:t>
            </a:r>
            <a:r>
              <a:rPr sz="2000" spc="19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po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si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ion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adquis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ción</a:t>
            </a:r>
            <a:r>
              <a:rPr sz="2000" spc="2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2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</a:t>
            </a:r>
            <a:r>
              <a:rPr sz="2000" spc="2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ce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á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2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0249" y="3747405"/>
            <a:ext cx="3525977" cy="584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084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na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as</a:t>
            </a:r>
            <a:r>
              <a:rPr sz="2000" spc="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18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publi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idad</a:t>
            </a:r>
            <a:r>
              <a:rPr sz="2000" spc="2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2700" marR="1325">
              <a:lnSpc>
                <a:spcPct val="95825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24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leche</a:t>
            </a:r>
            <a:r>
              <a:rPr sz="2000" spc="2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at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a,</a:t>
            </a:r>
            <a:r>
              <a:rPr sz="2000" spc="23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biber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nes</a:t>
            </a:r>
            <a:r>
              <a:rPr sz="2000" spc="25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357386"/>
            <a:ext cx="710911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inas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tableci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as</a:t>
            </a:r>
            <a:r>
              <a:rPr sz="20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en el 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glamento</a:t>
            </a:r>
            <a:r>
              <a:rPr sz="2000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-10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mentación In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anti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088906"/>
            <a:ext cx="27628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93444" y="5088906"/>
            <a:ext cx="70390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plementa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ión</a:t>
            </a:r>
            <a:r>
              <a:rPr sz="2000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del La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tario</a:t>
            </a:r>
            <a:r>
              <a:rPr sz="2000" spc="-3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Insti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ional,</a:t>
            </a:r>
            <a:r>
              <a:rPr sz="2000" spc="-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gún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on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258762" y="1268450"/>
            <a:ext cx="6444488" cy="705383"/>
          </a:xfrm>
          <a:custGeom>
            <a:avLst/>
            <a:gdLst/>
            <a:ahLst/>
            <a:cxnLst/>
            <a:rect l="l" t="t" r="r" b="b"/>
            <a:pathLst>
              <a:path w="6444488" h="705383">
                <a:moveTo>
                  <a:pt x="0" y="705383"/>
                </a:moveTo>
                <a:lnTo>
                  <a:pt x="6444488" y="705383"/>
                </a:lnTo>
                <a:lnTo>
                  <a:pt x="6444488" y="0"/>
                </a:lnTo>
                <a:lnTo>
                  <a:pt x="0" y="0"/>
                </a:lnTo>
                <a:lnTo>
                  <a:pt x="0" y="70538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03186" y="1268463"/>
            <a:ext cx="2088388" cy="249821"/>
          </a:xfrm>
          <a:custGeom>
            <a:avLst/>
            <a:gdLst/>
            <a:ahLst/>
            <a:cxnLst/>
            <a:rect l="l" t="t" r="r" b="b"/>
            <a:pathLst>
              <a:path w="2088388" h="249821">
                <a:moveTo>
                  <a:pt x="0" y="249821"/>
                </a:moveTo>
                <a:lnTo>
                  <a:pt x="2088388" y="249821"/>
                </a:lnTo>
                <a:lnTo>
                  <a:pt x="2088388" y="0"/>
                </a:lnTo>
                <a:lnTo>
                  <a:pt x="0" y="0"/>
                </a:lnTo>
                <a:lnTo>
                  <a:pt x="0" y="24982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3186" y="1518285"/>
            <a:ext cx="1080185" cy="455549"/>
          </a:xfrm>
          <a:custGeom>
            <a:avLst/>
            <a:gdLst/>
            <a:ahLst/>
            <a:cxnLst/>
            <a:rect l="l" t="t" r="r" b="b"/>
            <a:pathLst>
              <a:path w="1080185" h="455549">
                <a:moveTo>
                  <a:pt x="0" y="455549"/>
                </a:moveTo>
                <a:lnTo>
                  <a:pt x="1080185" y="455549"/>
                </a:lnTo>
                <a:lnTo>
                  <a:pt x="1080185" y="0"/>
                </a:lnTo>
                <a:lnTo>
                  <a:pt x="0" y="0"/>
                </a:lnTo>
                <a:lnTo>
                  <a:pt x="0" y="45554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83449" y="1518285"/>
            <a:ext cx="1008176" cy="455549"/>
          </a:xfrm>
          <a:custGeom>
            <a:avLst/>
            <a:gdLst/>
            <a:ahLst/>
            <a:cxnLst/>
            <a:rect l="l" t="t" r="r" b="b"/>
            <a:pathLst>
              <a:path w="1008176" h="455549">
                <a:moveTo>
                  <a:pt x="0" y="455549"/>
                </a:moveTo>
                <a:lnTo>
                  <a:pt x="1008176" y="455549"/>
                </a:lnTo>
                <a:lnTo>
                  <a:pt x="1008176" y="0"/>
                </a:lnTo>
                <a:lnTo>
                  <a:pt x="0" y="0"/>
                </a:lnTo>
                <a:lnTo>
                  <a:pt x="0" y="45554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8762" y="1973808"/>
            <a:ext cx="6444488" cy="577494"/>
          </a:xfrm>
          <a:custGeom>
            <a:avLst/>
            <a:gdLst/>
            <a:ahLst/>
            <a:cxnLst/>
            <a:rect l="l" t="t" r="r" b="b"/>
            <a:pathLst>
              <a:path w="6444488" h="577494">
                <a:moveTo>
                  <a:pt x="0" y="577494"/>
                </a:moveTo>
                <a:lnTo>
                  <a:pt x="6444488" y="577494"/>
                </a:lnTo>
                <a:lnTo>
                  <a:pt x="6444488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3186" y="1973808"/>
            <a:ext cx="1080185" cy="577494"/>
          </a:xfrm>
          <a:custGeom>
            <a:avLst/>
            <a:gdLst/>
            <a:ahLst/>
            <a:cxnLst/>
            <a:rect l="l" t="t" r="r" b="b"/>
            <a:pathLst>
              <a:path w="1080185" h="577494">
                <a:moveTo>
                  <a:pt x="0" y="577494"/>
                </a:moveTo>
                <a:lnTo>
                  <a:pt x="1080185" y="577494"/>
                </a:lnTo>
                <a:lnTo>
                  <a:pt x="1080185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3449" y="1973808"/>
            <a:ext cx="1008176" cy="577494"/>
          </a:xfrm>
          <a:custGeom>
            <a:avLst/>
            <a:gdLst/>
            <a:ahLst/>
            <a:cxnLst/>
            <a:rect l="l" t="t" r="r" b="b"/>
            <a:pathLst>
              <a:path w="1008176" h="577494">
                <a:moveTo>
                  <a:pt x="0" y="577494"/>
                </a:moveTo>
                <a:lnTo>
                  <a:pt x="1008176" y="577494"/>
                </a:lnTo>
                <a:lnTo>
                  <a:pt x="1008176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8762" y="2551277"/>
            <a:ext cx="6444488" cy="364134"/>
          </a:xfrm>
          <a:custGeom>
            <a:avLst/>
            <a:gdLst/>
            <a:ahLst/>
            <a:cxnLst/>
            <a:rect l="l" t="t" r="r" b="b"/>
            <a:pathLst>
              <a:path w="6444488" h="364134">
                <a:moveTo>
                  <a:pt x="0" y="364134"/>
                </a:moveTo>
                <a:lnTo>
                  <a:pt x="6444488" y="364134"/>
                </a:lnTo>
                <a:lnTo>
                  <a:pt x="6444488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03186" y="2551277"/>
            <a:ext cx="1080185" cy="364134"/>
          </a:xfrm>
          <a:custGeom>
            <a:avLst/>
            <a:gdLst/>
            <a:ahLst/>
            <a:cxnLst/>
            <a:rect l="l" t="t" r="r" b="b"/>
            <a:pathLst>
              <a:path w="1080185" h="364134">
                <a:moveTo>
                  <a:pt x="0" y="364134"/>
                </a:moveTo>
                <a:lnTo>
                  <a:pt x="1080185" y="364134"/>
                </a:lnTo>
                <a:lnTo>
                  <a:pt x="1080185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83449" y="2551277"/>
            <a:ext cx="1008176" cy="364134"/>
          </a:xfrm>
          <a:custGeom>
            <a:avLst/>
            <a:gdLst/>
            <a:ahLst/>
            <a:cxnLst/>
            <a:rect l="l" t="t" r="r" b="b"/>
            <a:pathLst>
              <a:path w="1008176" h="364134">
                <a:moveTo>
                  <a:pt x="0" y="364134"/>
                </a:moveTo>
                <a:lnTo>
                  <a:pt x="1008176" y="364134"/>
                </a:lnTo>
                <a:lnTo>
                  <a:pt x="1008176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762" y="2915386"/>
            <a:ext cx="6444488" cy="364134"/>
          </a:xfrm>
          <a:custGeom>
            <a:avLst/>
            <a:gdLst/>
            <a:ahLst/>
            <a:cxnLst/>
            <a:rect l="l" t="t" r="r" b="b"/>
            <a:pathLst>
              <a:path w="6444488" h="364134">
                <a:moveTo>
                  <a:pt x="0" y="364134"/>
                </a:moveTo>
                <a:lnTo>
                  <a:pt x="6444488" y="364134"/>
                </a:lnTo>
                <a:lnTo>
                  <a:pt x="6444488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03186" y="2915386"/>
            <a:ext cx="1080185" cy="364134"/>
          </a:xfrm>
          <a:custGeom>
            <a:avLst/>
            <a:gdLst/>
            <a:ahLst/>
            <a:cxnLst/>
            <a:rect l="l" t="t" r="r" b="b"/>
            <a:pathLst>
              <a:path w="1080185" h="364134">
                <a:moveTo>
                  <a:pt x="0" y="364134"/>
                </a:moveTo>
                <a:lnTo>
                  <a:pt x="1080185" y="364134"/>
                </a:lnTo>
                <a:lnTo>
                  <a:pt x="1080185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83449" y="2915386"/>
            <a:ext cx="1008176" cy="364134"/>
          </a:xfrm>
          <a:custGeom>
            <a:avLst/>
            <a:gdLst/>
            <a:ahLst/>
            <a:cxnLst/>
            <a:rect l="l" t="t" r="r" b="b"/>
            <a:pathLst>
              <a:path w="1008176" h="364134">
                <a:moveTo>
                  <a:pt x="0" y="364134"/>
                </a:moveTo>
                <a:lnTo>
                  <a:pt x="1008176" y="364134"/>
                </a:lnTo>
                <a:lnTo>
                  <a:pt x="1008176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762" y="3279495"/>
            <a:ext cx="6444488" cy="364134"/>
          </a:xfrm>
          <a:custGeom>
            <a:avLst/>
            <a:gdLst/>
            <a:ahLst/>
            <a:cxnLst/>
            <a:rect l="l" t="t" r="r" b="b"/>
            <a:pathLst>
              <a:path w="6444488" h="364134">
                <a:moveTo>
                  <a:pt x="0" y="364134"/>
                </a:moveTo>
                <a:lnTo>
                  <a:pt x="6444488" y="364134"/>
                </a:lnTo>
                <a:lnTo>
                  <a:pt x="6444488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03186" y="3279495"/>
            <a:ext cx="1080185" cy="364134"/>
          </a:xfrm>
          <a:custGeom>
            <a:avLst/>
            <a:gdLst/>
            <a:ahLst/>
            <a:cxnLst/>
            <a:rect l="l" t="t" r="r" b="b"/>
            <a:pathLst>
              <a:path w="1080185" h="364134">
                <a:moveTo>
                  <a:pt x="0" y="364134"/>
                </a:moveTo>
                <a:lnTo>
                  <a:pt x="1080185" y="364134"/>
                </a:lnTo>
                <a:lnTo>
                  <a:pt x="1080185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83449" y="3279495"/>
            <a:ext cx="1008176" cy="364134"/>
          </a:xfrm>
          <a:custGeom>
            <a:avLst/>
            <a:gdLst/>
            <a:ahLst/>
            <a:cxnLst/>
            <a:rect l="l" t="t" r="r" b="b"/>
            <a:pathLst>
              <a:path w="1008176" h="364134">
                <a:moveTo>
                  <a:pt x="0" y="364134"/>
                </a:moveTo>
                <a:lnTo>
                  <a:pt x="1008176" y="364134"/>
                </a:lnTo>
                <a:lnTo>
                  <a:pt x="1008176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8762" y="3643693"/>
            <a:ext cx="6444488" cy="598741"/>
          </a:xfrm>
          <a:custGeom>
            <a:avLst/>
            <a:gdLst/>
            <a:ahLst/>
            <a:cxnLst/>
            <a:rect l="l" t="t" r="r" b="b"/>
            <a:pathLst>
              <a:path w="6444488" h="598741">
                <a:moveTo>
                  <a:pt x="0" y="598741"/>
                </a:moveTo>
                <a:lnTo>
                  <a:pt x="6444488" y="598741"/>
                </a:lnTo>
                <a:lnTo>
                  <a:pt x="6444488" y="0"/>
                </a:lnTo>
                <a:lnTo>
                  <a:pt x="0" y="0"/>
                </a:lnTo>
                <a:lnTo>
                  <a:pt x="0" y="598741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03186" y="3643693"/>
            <a:ext cx="1080185" cy="598741"/>
          </a:xfrm>
          <a:custGeom>
            <a:avLst/>
            <a:gdLst/>
            <a:ahLst/>
            <a:cxnLst/>
            <a:rect l="l" t="t" r="r" b="b"/>
            <a:pathLst>
              <a:path w="1080185" h="598741">
                <a:moveTo>
                  <a:pt x="0" y="598741"/>
                </a:moveTo>
                <a:lnTo>
                  <a:pt x="1080185" y="598741"/>
                </a:lnTo>
                <a:lnTo>
                  <a:pt x="1080185" y="0"/>
                </a:lnTo>
                <a:lnTo>
                  <a:pt x="0" y="0"/>
                </a:lnTo>
                <a:lnTo>
                  <a:pt x="0" y="598741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83449" y="3643693"/>
            <a:ext cx="1008176" cy="598741"/>
          </a:xfrm>
          <a:custGeom>
            <a:avLst/>
            <a:gdLst/>
            <a:ahLst/>
            <a:cxnLst/>
            <a:rect l="l" t="t" r="r" b="b"/>
            <a:pathLst>
              <a:path w="1008176" h="598741">
                <a:moveTo>
                  <a:pt x="0" y="598741"/>
                </a:moveTo>
                <a:lnTo>
                  <a:pt x="1008176" y="598741"/>
                </a:lnTo>
                <a:lnTo>
                  <a:pt x="1008176" y="0"/>
                </a:lnTo>
                <a:lnTo>
                  <a:pt x="0" y="0"/>
                </a:lnTo>
                <a:lnTo>
                  <a:pt x="0" y="598741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8762" y="4242409"/>
            <a:ext cx="6444488" cy="577494"/>
          </a:xfrm>
          <a:custGeom>
            <a:avLst/>
            <a:gdLst/>
            <a:ahLst/>
            <a:cxnLst/>
            <a:rect l="l" t="t" r="r" b="b"/>
            <a:pathLst>
              <a:path w="6444488" h="577494">
                <a:moveTo>
                  <a:pt x="0" y="577494"/>
                </a:moveTo>
                <a:lnTo>
                  <a:pt x="6444488" y="577494"/>
                </a:lnTo>
                <a:lnTo>
                  <a:pt x="6444488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3186" y="4242409"/>
            <a:ext cx="1080185" cy="577494"/>
          </a:xfrm>
          <a:custGeom>
            <a:avLst/>
            <a:gdLst/>
            <a:ahLst/>
            <a:cxnLst/>
            <a:rect l="l" t="t" r="r" b="b"/>
            <a:pathLst>
              <a:path w="1080185" h="577494">
                <a:moveTo>
                  <a:pt x="0" y="577494"/>
                </a:moveTo>
                <a:lnTo>
                  <a:pt x="1080185" y="577494"/>
                </a:lnTo>
                <a:lnTo>
                  <a:pt x="1080185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83449" y="4242409"/>
            <a:ext cx="1008176" cy="577494"/>
          </a:xfrm>
          <a:custGeom>
            <a:avLst/>
            <a:gdLst/>
            <a:ahLst/>
            <a:cxnLst/>
            <a:rect l="l" t="t" r="r" b="b"/>
            <a:pathLst>
              <a:path w="1008176" h="577494">
                <a:moveTo>
                  <a:pt x="0" y="577494"/>
                </a:moveTo>
                <a:lnTo>
                  <a:pt x="1008176" y="577494"/>
                </a:lnTo>
                <a:lnTo>
                  <a:pt x="1008176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8762" y="4819878"/>
            <a:ext cx="6444488" cy="577494"/>
          </a:xfrm>
          <a:custGeom>
            <a:avLst/>
            <a:gdLst/>
            <a:ahLst/>
            <a:cxnLst/>
            <a:rect l="l" t="t" r="r" b="b"/>
            <a:pathLst>
              <a:path w="6444488" h="577494">
                <a:moveTo>
                  <a:pt x="0" y="577494"/>
                </a:moveTo>
                <a:lnTo>
                  <a:pt x="6444488" y="577494"/>
                </a:lnTo>
                <a:lnTo>
                  <a:pt x="6444488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03186" y="4819878"/>
            <a:ext cx="1080185" cy="577494"/>
          </a:xfrm>
          <a:custGeom>
            <a:avLst/>
            <a:gdLst/>
            <a:ahLst/>
            <a:cxnLst/>
            <a:rect l="l" t="t" r="r" b="b"/>
            <a:pathLst>
              <a:path w="1080185" h="577494">
                <a:moveTo>
                  <a:pt x="0" y="577494"/>
                </a:moveTo>
                <a:lnTo>
                  <a:pt x="1080185" y="577494"/>
                </a:lnTo>
                <a:lnTo>
                  <a:pt x="1080185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83449" y="4819878"/>
            <a:ext cx="1008176" cy="577494"/>
          </a:xfrm>
          <a:custGeom>
            <a:avLst/>
            <a:gdLst/>
            <a:ahLst/>
            <a:cxnLst/>
            <a:rect l="l" t="t" r="r" b="b"/>
            <a:pathLst>
              <a:path w="1008176" h="577494">
                <a:moveTo>
                  <a:pt x="0" y="577494"/>
                </a:moveTo>
                <a:lnTo>
                  <a:pt x="1008176" y="577494"/>
                </a:lnTo>
                <a:lnTo>
                  <a:pt x="1008176" y="0"/>
                </a:lnTo>
                <a:lnTo>
                  <a:pt x="0" y="0"/>
                </a:lnTo>
                <a:lnTo>
                  <a:pt x="0" y="57749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8762" y="5397398"/>
            <a:ext cx="6444488" cy="364134"/>
          </a:xfrm>
          <a:custGeom>
            <a:avLst/>
            <a:gdLst/>
            <a:ahLst/>
            <a:cxnLst/>
            <a:rect l="l" t="t" r="r" b="b"/>
            <a:pathLst>
              <a:path w="6444488" h="364134">
                <a:moveTo>
                  <a:pt x="0" y="364134"/>
                </a:moveTo>
                <a:lnTo>
                  <a:pt x="6444488" y="364134"/>
                </a:lnTo>
                <a:lnTo>
                  <a:pt x="6444488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3186" y="5397398"/>
            <a:ext cx="1080185" cy="364134"/>
          </a:xfrm>
          <a:custGeom>
            <a:avLst/>
            <a:gdLst/>
            <a:ahLst/>
            <a:cxnLst/>
            <a:rect l="l" t="t" r="r" b="b"/>
            <a:pathLst>
              <a:path w="1080185" h="364134">
                <a:moveTo>
                  <a:pt x="0" y="364134"/>
                </a:moveTo>
                <a:lnTo>
                  <a:pt x="1080185" y="364134"/>
                </a:lnTo>
                <a:lnTo>
                  <a:pt x="1080185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83449" y="5397398"/>
            <a:ext cx="1008176" cy="364134"/>
          </a:xfrm>
          <a:custGeom>
            <a:avLst/>
            <a:gdLst/>
            <a:ahLst/>
            <a:cxnLst/>
            <a:rect l="l" t="t" r="r" b="b"/>
            <a:pathLst>
              <a:path w="1008176" h="364134">
                <a:moveTo>
                  <a:pt x="0" y="364134"/>
                </a:moveTo>
                <a:lnTo>
                  <a:pt x="1008176" y="364134"/>
                </a:lnTo>
                <a:lnTo>
                  <a:pt x="1008176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8762" y="5761532"/>
            <a:ext cx="6444488" cy="364134"/>
          </a:xfrm>
          <a:custGeom>
            <a:avLst/>
            <a:gdLst/>
            <a:ahLst/>
            <a:cxnLst/>
            <a:rect l="l" t="t" r="r" b="b"/>
            <a:pathLst>
              <a:path w="6444488" h="364134">
                <a:moveTo>
                  <a:pt x="0" y="364134"/>
                </a:moveTo>
                <a:lnTo>
                  <a:pt x="6444488" y="364134"/>
                </a:lnTo>
                <a:lnTo>
                  <a:pt x="6444488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3186" y="5761532"/>
            <a:ext cx="1080185" cy="364134"/>
          </a:xfrm>
          <a:custGeom>
            <a:avLst/>
            <a:gdLst/>
            <a:ahLst/>
            <a:cxnLst/>
            <a:rect l="l" t="t" r="r" b="b"/>
            <a:pathLst>
              <a:path w="1080185" h="364134">
                <a:moveTo>
                  <a:pt x="0" y="364134"/>
                </a:moveTo>
                <a:lnTo>
                  <a:pt x="1080185" y="364134"/>
                </a:lnTo>
                <a:lnTo>
                  <a:pt x="1080185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83449" y="5761532"/>
            <a:ext cx="1008176" cy="364134"/>
          </a:xfrm>
          <a:custGeom>
            <a:avLst/>
            <a:gdLst/>
            <a:ahLst/>
            <a:cxnLst/>
            <a:rect l="l" t="t" r="r" b="b"/>
            <a:pathLst>
              <a:path w="1008176" h="364134">
                <a:moveTo>
                  <a:pt x="0" y="364134"/>
                </a:moveTo>
                <a:lnTo>
                  <a:pt x="1008176" y="364134"/>
                </a:lnTo>
                <a:lnTo>
                  <a:pt x="1008176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8762" y="6125667"/>
            <a:ext cx="6444488" cy="364134"/>
          </a:xfrm>
          <a:custGeom>
            <a:avLst/>
            <a:gdLst/>
            <a:ahLst/>
            <a:cxnLst/>
            <a:rect l="l" t="t" r="r" b="b"/>
            <a:pathLst>
              <a:path w="6444488" h="364134">
                <a:moveTo>
                  <a:pt x="0" y="364134"/>
                </a:moveTo>
                <a:lnTo>
                  <a:pt x="6444488" y="364134"/>
                </a:lnTo>
                <a:lnTo>
                  <a:pt x="6444488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3186" y="6125667"/>
            <a:ext cx="1080185" cy="364134"/>
          </a:xfrm>
          <a:custGeom>
            <a:avLst/>
            <a:gdLst/>
            <a:ahLst/>
            <a:cxnLst/>
            <a:rect l="l" t="t" r="r" b="b"/>
            <a:pathLst>
              <a:path w="1080185" h="364134">
                <a:moveTo>
                  <a:pt x="0" y="364134"/>
                </a:moveTo>
                <a:lnTo>
                  <a:pt x="1080185" y="364134"/>
                </a:lnTo>
                <a:lnTo>
                  <a:pt x="1080185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83449" y="6125667"/>
            <a:ext cx="1008176" cy="364134"/>
          </a:xfrm>
          <a:custGeom>
            <a:avLst/>
            <a:gdLst/>
            <a:ahLst/>
            <a:cxnLst/>
            <a:rect l="l" t="t" r="r" b="b"/>
            <a:pathLst>
              <a:path w="1008176" h="364134">
                <a:moveTo>
                  <a:pt x="0" y="364134"/>
                </a:moveTo>
                <a:lnTo>
                  <a:pt x="1008176" y="364134"/>
                </a:lnTo>
                <a:lnTo>
                  <a:pt x="1008176" y="0"/>
                </a:lnTo>
                <a:lnTo>
                  <a:pt x="0" y="0"/>
                </a:lnTo>
                <a:lnTo>
                  <a:pt x="0" y="3641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3186" y="1499235"/>
            <a:ext cx="0" cy="493649"/>
          </a:xfrm>
          <a:custGeom>
            <a:avLst/>
            <a:gdLst/>
            <a:ahLst/>
            <a:cxnLst/>
            <a:rect l="l" t="t" r="r" b="b"/>
            <a:pathLst>
              <a:path h="493649">
                <a:moveTo>
                  <a:pt x="0" y="0"/>
                </a:moveTo>
                <a:lnTo>
                  <a:pt x="0" y="49364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83449" y="1499235"/>
            <a:ext cx="0" cy="4996916"/>
          </a:xfrm>
          <a:custGeom>
            <a:avLst/>
            <a:gdLst/>
            <a:ahLst/>
            <a:cxnLst/>
            <a:rect l="l" t="t" r="r" b="b"/>
            <a:pathLst>
              <a:path h="4996916">
                <a:moveTo>
                  <a:pt x="0" y="0"/>
                </a:moveTo>
                <a:lnTo>
                  <a:pt x="0" y="49969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84136" y="1518285"/>
            <a:ext cx="2113788" cy="0"/>
          </a:xfrm>
          <a:custGeom>
            <a:avLst/>
            <a:gdLst/>
            <a:ahLst/>
            <a:cxnLst/>
            <a:rect l="l" t="t" r="r" b="b"/>
            <a:pathLst>
              <a:path w="2113788">
                <a:moveTo>
                  <a:pt x="0" y="0"/>
                </a:moveTo>
                <a:lnTo>
                  <a:pt x="211378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2412" y="1973834"/>
            <a:ext cx="6469824" cy="0"/>
          </a:xfrm>
          <a:custGeom>
            <a:avLst/>
            <a:gdLst/>
            <a:ahLst/>
            <a:cxnLst/>
            <a:rect l="l" t="t" r="r" b="b"/>
            <a:pathLst>
              <a:path w="6469824">
                <a:moveTo>
                  <a:pt x="0" y="0"/>
                </a:moveTo>
                <a:lnTo>
                  <a:pt x="6469824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22236" y="1973834"/>
            <a:ext cx="2075688" cy="0"/>
          </a:xfrm>
          <a:custGeom>
            <a:avLst/>
            <a:gdLst/>
            <a:ahLst/>
            <a:cxnLst/>
            <a:rect l="l" t="t" r="r" b="b"/>
            <a:pathLst>
              <a:path w="2075688">
                <a:moveTo>
                  <a:pt x="0" y="0"/>
                </a:moveTo>
                <a:lnTo>
                  <a:pt x="207568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2412" y="2551303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2412" y="2915412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2412" y="3279521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2412" y="3643629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2412" y="4242435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2412" y="4819904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2412" y="5397373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2412" y="5761532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2412" y="6125667"/>
            <a:ext cx="8545512" cy="0"/>
          </a:xfrm>
          <a:custGeom>
            <a:avLst/>
            <a:gdLst/>
            <a:ahLst/>
            <a:cxnLst/>
            <a:rect l="l" t="t" r="r" b="b"/>
            <a:pathLst>
              <a:path w="8545512">
                <a:moveTo>
                  <a:pt x="0" y="0"/>
                </a:moveTo>
                <a:lnTo>
                  <a:pt x="854551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6531" y="694579"/>
            <a:ext cx="757181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1.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LOS 10 </a:t>
            </a:r>
            <a:r>
              <a:rPr sz="2000" b="1" spc="-144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SOS </a:t>
            </a:r>
            <a:r>
              <a:rPr sz="2000" b="1" spc="-15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AR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-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UN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-7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-13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ANC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IA</a:t>
            </a:r>
            <a:r>
              <a:rPr sz="2000" b="1" spc="-7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b="1" spc="-13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TE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RN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-8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EX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-3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OSA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8762" y="1268450"/>
            <a:ext cx="6444424" cy="705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6"/>
              </a:spcBef>
            </a:pPr>
            <a:endParaRPr sz="650"/>
          </a:p>
          <a:p>
            <a:pPr marL="1841563">
              <a:lnSpc>
                <a:spcPct val="101725"/>
              </a:lnSpc>
              <a:spcBef>
                <a:spcPts val="1000"/>
              </a:spcBef>
            </a:pPr>
            <a:r>
              <a:rPr sz="1800" b="1" spc="0" dirty="0">
                <a:latin typeface="Calibri"/>
                <a:cs typeface="Calibri"/>
              </a:rPr>
              <a:t>ASP</a:t>
            </a:r>
            <a:r>
              <a:rPr sz="1800" b="1" spc="-19" dirty="0">
                <a:latin typeface="Calibri"/>
                <a:cs typeface="Calibri"/>
              </a:rPr>
              <a:t>E</a:t>
            </a:r>
            <a:r>
              <a:rPr sz="1800" b="1" spc="4" dirty="0">
                <a:latin typeface="Calibri"/>
                <a:cs typeface="Calibri"/>
              </a:rPr>
              <a:t>C</a:t>
            </a:r>
            <a:r>
              <a:rPr sz="1800" b="1" spc="-50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OS</a:t>
            </a:r>
            <a:r>
              <a:rPr sz="1800" b="1" spc="-1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A SER</a:t>
            </a:r>
            <a:r>
              <a:rPr sz="1800" b="1" spc="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94" dirty="0">
                <a:latin typeface="Calibri"/>
                <a:cs typeface="Calibri"/>
              </a:rPr>
              <a:t>V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L</a:t>
            </a:r>
            <a:r>
              <a:rPr sz="1800" b="1" spc="-44" dirty="0">
                <a:latin typeface="Calibri"/>
                <a:cs typeface="Calibri"/>
              </a:rPr>
              <a:t>U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4" dirty="0">
                <a:latin typeface="Calibri"/>
                <a:cs typeface="Calibri"/>
              </a:rPr>
              <a:t>D</a:t>
            </a:r>
            <a:r>
              <a:rPr sz="1800" b="1" spc="0" dirty="0"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03186" y="1268450"/>
            <a:ext cx="2088438" cy="249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244">
              <a:lnSpc>
                <a:spcPct val="101725"/>
              </a:lnSpc>
              <a:spcBef>
                <a:spcPts val="340"/>
              </a:spcBef>
            </a:pPr>
            <a:r>
              <a:rPr sz="1000" b="1" spc="0" dirty="0">
                <a:latin typeface="Calibri"/>
                <a:cs typeface="Calibri"/>
              </a:rPr>
              <a:t>CL</a:t>
            </a:r>
            <a:r>
              <a:rPr sz="1000" b="1" spc="-4" dirty="0">
                <a:latin typeface="Calibri"/>
                <a:cs typeface="Calibri"/>
              </a:rPr>
              <a:t>AS</a:t>
            </a:r>
            <a:r>
              <a:rPr sz="1000" b="1" spc="0" dirty="0">
                <a:latin typeface="Calibri"/>
                <a:cs typeface="Calibri"/>
              </a:rPr>
              <a:t>I</a:t>
            </a:r>
            <a:r>
              <a:rPr sz="1000" b="1" spc="-4" dirty="0">
                <a:latin typeface="Calibri"/>
                <a:cs typeface="Calibri"/>
              </a:rPr>
              <a:t>F</a:t>
            </a:r>
            <a:r>
              <a:rPr sz="1000" b="1" spc="0" dirty="0">
                <a:latin typeface="Calibri"/>
                <a:cs typeface="Calibri"/>
              </a:rPr>
              <a:t>IC</a:t>
            </a:r>
            <a:r>
              <a:rPr sz="1000" b="1" spc="-4" dirty="0">
                <a:latin typeface="Calibri"/>
                <a:cs typeface="Calibri"/>
              </a:rPr>
              <a:t>A</a:t>
            </a:r>
            <a:r>
              <a:rPr sz="1000" b="1" spc="0" dirty="0">
                <a:latin typeface="Calibri"/>
                <a:cs typeface="Calibri"/>
              </a:rPr>
              <a:t>CION</a:t>
            </a:r>
            <a:r>
              <a:rPr sz="1000" b="1" spc="-47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D</a:t>
            </a:r>
            <a:r>
              <a:rPr sz="1000" b="1" spc="0" dirty="0">
                <a:latin typeface="Calibri"/>
                <a:cs typeface="Calibri"/>
              </a:rPr>
              <a:t>E</a:t>
            </a:r>
            <a:r>
              <a:rPr sz="1000" b="1" spc="-16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EES</a:t>
            </a:r>
            <a:r>
              <a:rPr sz="1000" b="1" spc="0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03186" y="1518285"/>
            <a:ext cx="1080262" cy="45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3"/>
              </a:spcBef>
            </a:pPr>
            <a:endParaRPr sz="650"/>
          </a:p>
          <a:p>
            <a:pPr marL="152400" marR="127899" indent="38100">
              <a:lnSpc>
                <a:spcPts val="1080"/>
              </a:lnSpc>
              <a:spcBef>
                <a:spcPts val="54"/>
              </a:spcBef>
            </a:pPr>
            <a:r>
              <a:rPr sz="900" b="1" spc="-4" dirty="0">
                <a:latin typeface="Calibri"/>
                <a:cs typeface="Calibri"/>
              </a:rPr>
              <a:t>A</a:t>
            </a:r>
            <a:r>
              <a:rPr sz="900" b="1" spc="0" dirty="0">
                <a:latin typeface="Calibri"/>
                <a:cs typeface="Calibri"/>
              </a:rPr>
              <a:t>T</a:t>
            </a:r>
            <a:r>
              <a:rPr sz="900" b="1" spc="4" dirty="0">
                <a:latin typeface="Calibri"/>
                <a:cs typeface="Calibri"/>
              </a:rPr>
              <a:t>E</a:t>
            </a: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CI</a:t>
            </a:r>
            <a:r>
              <a:rPr sz="900" b="1" spc="4" dirty="0">
                <a:latin typeface="Calibri"/>
                <a:cs typeface="Calibri"/>
              </a:rPr>
              <a:t>O</a:t>
            </a:r>
            <a:r>
              <a:rPr sz="900" b="1" spc="0" dirty="0">
                <a:latin typeface="Calibri"/>
                <a:cs typeface="Calibri"/>
              </a:rPr>
              <a:t>N</a:t>
            </a:r>
            <a:r>
              <a:rPr sz="900" b="1" spc="-4" dirty="0">
                <a:latin typeface="Calibri"/>
                <a:cs typeface="Calibri"/>
              </a:rPr>
              <a:t> </a:t>
            </a:r>
            <a:r>
              <a:rPr sz="900" b="1" spc="0" dirty="0">
                <a:latin typeface="Calibri"/>
                <a:cs typeface="Calibri"/>
              </a:rPr>
              <a:t>DEL P</a:t>
            </a:r>
            <a:r>
              <a:rPr sz="900" b="1" spc="-4" dirty="0">
                <a:latin typeface="Calibri"/>
                <a:cs typeface="Calibri"/>
              </a:rPr>
              <a:t>AR</a:t>
            </a:r>
            <a:r>
              <a:rPr sz="900" b="1" spc="0" dirty="0">
                <a:latin typeface="Calibri"/>
                <a:cs typeface="Calibri"/>
              </a:rPr>
              <a:t>TO</a:t>
            </a:r>
            <a:r>
              <a:rPr sz="900" b="1" spc="14" dirty="0">
                <a:latin typeface="Calibri"/>
                <a:cs typeface="Calibri"/>
              </a:rPr>
              <a:t> </a:t>
            </a:r>
            <a:r>
              <a:rPr sz="900" b="1" spc="0" dirty="0">
                <a:latin typeface="Calibri"/>
                <a:cs typeface="Calibri"/>
              </a:rPr>
              <a:t>Y DEL</a:t>
            </a:r>
            <a:r>
              <a:rPr sz="900" b="1" spc="-19" dirty="0">
                <a:latin typeface="Calibri"/>
                <a:cs typeface="Calibri"/>
              </a:rPr>
              <a:t> </a:t>
            </a:r>
            <a:r>
              <a:rPr sz="900" b="1" spc="-4" dirty="0">
                <a:latin typeface="Calibri"/>
                <a:cs typeface="Calibri"/>
              </a:rPr>
              <a:t>R</a:t>
            </a:r>
            <a:r>
              <a:rPr sz="900" b="1" spc="0" dirty="0"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83449" y="1518285"/>
            <a:ext cx="1008176" cy="455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3"/>
              </a:spcBef>
            </a:pPr>
            <a:endParaRPr sz="650"/>
          </a:p>
          <a:p>
            <a:pPr marL="116331" marR="78521" indent="50292">
              <a:lnSpc>
                <a:spcPts val="1080"/>
              </a:lnSpc>
              <a:spcBef>
                <a:spcPts val="54"/>
              </a:spcBef>
            </a:pP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O </a:t>
            </a:r>
            <a:r>
              <a:rPr sz="900" b="1" spc="-4" dirty="0">
                <a:latin typeface="Calibri"/>
                <a:cs typeface="Calibri"/>
              </a:rPr>
              <a:t>A</a:t>
            </a:r>
            <a:r>
              <a:rPr sz="900" b="1" spc="0" dirty="0">
                <a:latin typeface="Calibri"/>
                <a:cs typeface="Calibri"/>
              </a:rPr>
              <a:t>T</a:t>
            </a:r>
            <a:r>
              <a:rPr sz="900" b="1" spc="4" dirty="0">
                <a:latin typeface="Calibri"/>
                <a:cs typeface="Calibri"/>
              </a:rPr>
              <a:t>E</a:t>
            </a: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CI</a:t>
            </a:r>
            <a:r>
              <a:rPr sz="900" b="1" spc="4" dirty="0">
                <a:latin typeface="Calibri"/>
                <a:cs typeface="Calibri"/>
              </a:rPr>
              <a:t>O</a:t>
            </a:r>
            <a:r>
              <a:rPr sz="900" b="1" spc="0" dirty="0">
                <a:latin typeface="Calibri"/>
                <a:cs typeface="Calibri"/>
              </a:rPr>
              <a:t>N </a:t>
            </a:r>
            <a:r>
              <a:rPr sz="900" b="1" spc="-4" dirty="0">
                <a:latin typeface="Calibri"/>
                <a:cs typeface="Calibri"/>
              </a:rPr>
              <a:t>D</a:t>
            </a:r>
            <a:r>
              <a:rPr sz="900" b="1" spc="4" dirty="0">
                <a:latin typeface="Calibri"/>
                <a:cs typeface="Calibri"/>
              </a:rPr>
              <a:t>E</a:t>
            </a:r>
            <a:r>
              <a:rPr sz="900" b="1" spc="0" dirty="0">
                <a:latin typeface="Calibri"/>
                <a:cs typeface="Calibri"/>
              </a:rPr>
              <a:t>L</a:t>
            </a:r>
            <a:r>
              <a:rPr sz="900" b="1" spc="-19" dirty="0">
                <a:latin typeface="Calibri"/>
                <a:cs typeface="Calibri"/>
              </a:rPr>
              <a:t> </a:t>
            </a:r>
            <a:r>
              <a:rPr sz="900" b="1" spc="0" dirty="0">
                <a:latin typeface="Calibri"/>
                <a:cs typeface="Calibri"/>
              </a:rPr>
              <a:t>P</a:t>
            </a:r>
            <a:r>
              <a:rPr sz="900" b="1" spc="-4" dirty="0">
                <a:latin typeface="Calibri"/>
                <a:cs typeface="Calibri"/>
              </a:rPr>
              <a:t>AR</a:t>
            </a:r>
            <a:r>
              <a:rPr sz="900" b="1" spc="0" dirty="0">
                <a:latin typeface="Calibri"/>
                <a:cs typeface="Calibri"/>
              </a:rPr>
              <a:t>TO</a:t>
            </a:r>
            <a:r>
              <a:rPr sz="900" b="1" spc="24" dirty="0">
                <a:latin typeface="Calibri"/>
                <a:cs typeface="Calibri"/>
              </a:rPr>
              <a:t> </a:t>
            </a:r>
            <a:r>
              <a:rPr sz="900" b="1" spc="0" dirty="0">
                <a:latin typeface="Calibri"/>
                <a:cs typeface="Calibri"/>
              </a:rPr>
              <a:t>Y</a:t>
            </a:r>
            <a:r>
              <a:rPr sz="900" b="1" spc="-9" dirty="0">
                <a:latin typeface="Calibri"/>
                <a:cs typeface="Calibri"/>
              </a:rPr>
              <a:t> </a:t>
            </a:r>
            <a:r>
              <a:rPr sz="900" b="1" spc="-4" dirty="0">
                <a:latin typeface="Calibri"/>
                <a:cs typeface="Calibri"/>
              </a:rPr>
              <a:t>R</a:t>
            </a:r>
            <a:r>
              <a:rPr sz="900" b="1" spc="0" dirty="0"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762" y="1973834"/>
            <a:ext cx="7524686" cy="577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014"/>
              </a:lnSpc>
              <a:spcBef>
                <a:spcPts val="334"/>
              </a:spcBef>
            </a:pPr>
            <a:r>
              <a:rPr sz="1600" b="1" spc="-104" dirty="0">
                <a:latin typeface="Calibri"/>
                <a:cs typeface="Calibri"/>
              </a:rPr>
              <a:t>P</a:t>
            </a:r>
            <a:r>
              <a:rPr sz="1600" b="1" spc="4" dirty="0">
                <a:latin typeface="Calibri"/>
                <a:cs typeface="Calibri"/>
              </a:rPr>
              <a:t>A</a:t>
            </a:r>
            <a:r>
              <a:rPr sz="1600" b="1" spc="0" dirty="0">
                <a:latin typeface="Calibri"/>
                <a:cs typeface="Calibri"/>
              </a:rPr>
              <a:t>SO</a:t>
            </a:r>
            <a:r>
              <a:rPr sz="1600" b="1" spc="98" dirty="0">
                <a:latin typeface="Calibri"/>
                <a:cs typeface="Calibri"/>
              </a:rPr>
              <a:t> </a:t>
            </a:r>
            <a:r>
              <a:rPr sz="1600" b="1" spc="-4" dirty="0">
                <a:latin typeface="Calibri"/>
                <a:cs typeface="Calibri"/>
              </a:rPr>
              <a:t>1</a:t>
            </a:r>
            <a:r>
              <a:rPr sz="1600" b="1" spc="0" dirty="0">
                <a:latin typeface="Calibri"/>
                <a:cs typeface="Calibri"/>
              </a:rPr>
              <a:t>:</a:t>
            </a:r>
            <a:r>
              <a:rPr sz="1600" b="1" spc="126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4" dirty="0">
                <a:latin typeface="Calibri"/>
                <a:cs typeface="Calibri"/>
              </a:rPr>
              <a:t>xi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encia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de</a:t>
            </a:r>
            <a:r>
              <a:rPr sz="1600" spc="98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una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po</a:t>
            </a:r>
            <a:r>
              <a:rPr sz="1600" spc="4" dirty="0">
                <a:latin typeface="Calibri"/>
                <a:cs typeface="Calibri"/>
              </a:rPr>
              <a:t>líti</a:t>
            </a:r>
            <a:r>
              <a:rPr sz="1600" spc="-14" dirty="0">
                <a:latin typeface="Calibri"/>
                <a:cs typeface="Calibri"/>
              </a:rPr>
              <a:t>c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87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es</a:t>
            </a:r>
            <a:r>
              <a:rPr sz="1600" spc="-4" dirty="0">
                <a:latin typeface="Calibri"/>
                <a:cs typeface="Calibri"/>
              </a:rPr>
              <a:t>cr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19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87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de</a:t>
            </a:r>
            <a:r>
              <a:rPr sz="1600" spc="98" dirty="0">
                <a:latin typeface="Calibri"/>
                <a:cs typeface="Calibri"/>
              </a:rPr>
              <a:t> </a:t>
            </a:r>
            <a:r>
              <a:rPr sz="1600" spc="9" dirty="0">
                <a:latin typeface="Calibri"/>
                <a:cs typeface="Calibri"/>
              </a:rPr>
              <a:t>p</a:t>
            </a:r>
            <a:r>
              <a:rPr sz="1600" spc="-14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4" dirty="0">
                <a:latin typeface="Calibri"/>
                <a:cs typeface="Calibri"/>
              </a:rPr>
              <a:t>m</a:t>
            </a:r>
            <a:r>
              <a:rPr sz="1600" spc="0" dirty="0">
                <a:latin typeface="Calibri"/>
                <a:cs typeface="Calibri"/>
              </a:rPr>
              <a:t>oci</a:t>
            </a:r>
            <a:r>
              <a:rPr sz="1600" spc="9" dirty="0">
                <a:latin typeface="Calibri"/>
                <a:cs typeface="Calibri"/>
              </a:rPr>
              <a:t>ó</a:t>
            </a:r>
            <a:r>
              <a:rPr sz="1600" spc="0" dirty="0">
                <a:latin typeface="Calibri"/>
                <a:cs typeface="Calibri"/>
              </a:rPr>
              <a:t>n</a:t>
            </a:r>
            <a:r>
              <a:rPr sz="1600" spc="59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y</a:t>
            </a:r>
            <a:r>
              <a:rPr sz="1600" spc="107" dirty="0">
                <a:latin typeface="Calibri"/>
                <a:cs typeface="Calibri"/>
              </a:rPr>
              <a:t> </a:t>
            </a:r>
            <a:r>
              <a:rPr sz="1600" spc="9" dirty="0">
                <a:latin typeface="Calibri"/>
                <a:cs typeface="Calibri"/>
              </a:rPr>
              <a:t>p</a:t>
            </a:r>
            <a:r>
              <a:rPr sz="1600" spc="-29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-9" dirty="0">
                <a:latin typeface="Calibri"/>
                <a:cs typeface="Calibri"/>
              </a:rPr>
              <a:t>t</a:t>
            </a:r>
            <a:r>
              <a:rPr sz="1600" spc="9" dirty="0">
                <a:latin typeface="Calibri"/>
                <a:cs typeface="Calibri"/>
              </a:rPr>
              <a:t>e</a:t>
            </a:r>
            <a:r>
              <a:rPr sz="1600" spc="0" dirty="0">
                <a:latin typeface="Calibri"/>
                <a:cs typeface="Calibri"/>
              </a:rPr>
              <a:t>c</a:t>
            </a:r>
            <a:r>
              <a:rPr sz="1600" spc="-4" dirty="0">
                <a:latin typeface="Calibri"/>
                <a:cs typeface="Calibri"/>
              </a:rPr>
              <a:t>c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0" dirty="0">
                <a:latin typeface="Calibri"/>
                <a:cs typeface="Calibri"/>
              </a:rPr>
              <a:t>ón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14" dirty="0">
                <a:latin typeface="Calibri"/>
                <a:cs typeface="Calibri"/>
              </a:rPr>
              <a:t>d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113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l</a:t>
            </a:r>
            <a:r>
              <a:rPr sz="1600" spc="0" dirty="0">
                <a:latin typeface="Calibri"/>
                <a:cs typeface="Calibri"/>
              </a:rPr>
              <a:t>a           </a:t>
            </a:r>
            <a:r>
              <a:rPr sz="1600" spc="153" dirty="0">
                <a:latin typeface="Calibri"/>
                <a:cs typeface="Calibri"/>
              </a:rPr>
              <a:t> </a:t>
            </a:r>
            <a:r>
              <a:rPr sz="2700" spc="0" baseline="-6068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91452">
              <a:lnSpc>
                <a:spcPts val="1664"/>
              </a:lnSpc>
              <a:spcBef>
                <a:spcPts val="283"/>
              </a:spcBef>
            </a:pPr>
            <a:r>
              <a:rPr sz="2400" spc="4" baseline="3413" dirty="0">
                <a:latin typeface="Calibri"/>
                <a:cs typeface="Calibri"/>
              </a:rPr>
              <a:t>l</a:t>
            </a:r>
            <a:r>
              <a:rPr sz="2400" spc="0" baseline="3413" dirty="0">
                <a:latin typeface="Calibri"/>
                <a:cs typeface="Calibri"/>
              </a:rPr>
              <a:t>ac</a:t>
            </a:r>
            <a:r>
              <a:rPr sz="2400" spc="-14" baseline="3413" dirty="0">
                <a:latin typeface="Calibri"/>
                <a:cs typeface="Calibri"/>
              </a:rPr>
              <a:t>t</a:t>
            </a:r>
            <a:r>
              <a:rPr sz="2400" spc="0" baseline="3413" dirty="0">
                <a:latin typeface="Calibri"/>
                <a:cs typeface="Calibri"/>
              </a:rPr>
              <a:t>a</a:t>
            </a:r>
            <a:r>
              <a:rPr sz="2400" spc="4" baseline="3413" dirty="0">
                <a:latin typeface="Calibri"/>
                <a:cs typeface="Calibri"/>
              </a:rPr>
              <a:t>n</a:t>
            </a:r>
            <a:r>
              <a:rPr sz="2400" spc="0" baseline="3413" dirty="0">
                <a:latin typeface="Calibri"/>
                <a:cs typeface="Calibri"/>
              </a:rPr>
              <a:t>ci</a:t>
            </a:r>
            <a:r>
              <a:rPr sz="2400" spc="9" baseline="3413" dirty="0">
                <a:latin typeface="Calibri"/>
                <a:cs typeface="Calibri"/>
              </a:rPr>
              <a:t>a</a:t>
            </a:r>
            <a:r>
              <a:rPr sz="2400" spc="0" baseline="3413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83449" y="1973834"/>
            <a:ext cx="1008176" cy="577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413" marR="413905" algn="ctr">
              <a:lnSpc>
                <a:spcPct val="101725"/>
              </a:lnSpc>
              <a:spcBef>
                <a:spcPts val="325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8762" y="2551303"/>
            <a:ext cx="7524686" cy="364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197"/>
              </a:lnSpc>
              <a:spcBef>
                <a:spcPts val="325"/>
              </a:spcBef>
            </a:pPr>
            <a:r>
              <a:rPr sz="2400" b="1" spc="-104" baseline="1706" dirty="0">
                <a:latin typeface="Calibri"/>
                <a:cs typeface="Calibri"/>
              </a:rPr>
              <a:t>P</a:t>
            </a:r>
            <a:r>
              <a:rPr sz="2400" b="1" spc="4" baseline="1706" dirty="0">
                <a:latin typeface="Calibri"/>
                <a:cs typeface="Calibri"/>
              </a:rPr>
              <a:t>A</a:t>
            </a:r>
            <a:r>
              <a:rPr sz="2400" b="1" spc="0" baseline="1706" dirty="0">
                <a:latin typeface="Calibri"/>
                <a:cs typeface="Calibri"/>
              </a:rPr>
              <a:t>SO</a:t>
            </a:r>
            <a:r>
              <a:rPr sz="2400" b="1" spc="-21" baseline="1706" dirty="0">
                <a:latin typeface="Calibri"/>
                <a:cs typeface="Calibri"/>
              </a:rPr>
              <a:t> </a:t>
            </a:r>
            <a:r>
              <a:rPr sz="2400" b="1" spc="-4" baseline="1706" dirty="0">
                <a:latin typeface="Calibri"/>
                <a:cs typeface="Calibri"/>
              </a:rPr>
              <a:t>2</a:t>
            </a:r>
            <a:r>
              <a:rPr sz="2400" b="1" spc="0" baseline="1706" dirty="0">
                <a:latin typeface="Calibri"/>
                <a:cs typeface="Calibri"/>
              </a:rPr>
              <a:t>:</a:t>
            </a:r>
            <a:r>
              <a:rPr sz="2400" b="1" spc="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C</a:t>
            </a:r>
            <a:r>
              <a:rPr sz="2400" spc="4" baseline="1706" dirty="0">
                <a:latin typeface="Calibri"/>
                <a:cs typeface="Calibri"/>
              </a:rPr>
              <a:t>a</a:t>
            </a:r>
            <a:r>
              <a:rPr sz="2400" spc="0" baseline="1706" dirty="0">
                <a:latin typeface="Calibri"/>
                <a:cs typeface="Calibri"/>
              </a:rPr>
              <a:t>p</a:t>
            </a:r>
            <a:r>
              <a:rPr sz="2400" spc="4" baseline="1706" dirty="0">
                <a:latin typeface="Calibri"/>
                <a:cs typeface="Calibri"/>
              </a:rPr>
              <a:t>a</a:t>
            </a:r>
            <a:r>
              <a:rPr sz="2400" spc="0" baseline="1706" dirty="0">
                <a:latin typeface="Calibri"/>
                <a:cs typeface="Calibri"/>
              </a:rPr>
              <a:t>ci</a:t>
            </a:r>
            <a:r>
              <a:rPr sz="2400" spc="-14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ac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0" baseline="1706" dirty="0">
                <a:latin typeface="Calibri"/>
                <a:cs typeface="Calibri"/>
              </a:rPr>
              <a:t>ón</a:t>
            </a:r>
            <a:r>
              <a:rPr sz="2400" spc="-102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del</a:t>
            </a:r>
            <a:r>
              <a:rPr sz="2400" spc="-19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pe</a:t>
            </a:r>
            <a:r>
              <a:rPr sz="2400" spc="-29" baseline="1706" dirty="0">
                <a:latin typeface="Calibri"/>
                <a:cs typeface="Calibri"/>
              </a:rPr>
              <a:t>r</a:t>
            </a:r>
            <a:r>
              <a:rPr sz="2400" spc="0" baseline="1706" dirty="0">
                <a:latin typeface="Calibri"/>
                <a:cs typeface="Calibri"/>
              </a:rPr>
              <a:t>sonal</a:t>
            </a:r>
            <a:r>
              <a:rPr sz="2400" spc="-3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de</a:t>
            </a:r>
            <a:r>
              <a:rPr sz="2400" spc="-21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sa</a:t>
            </a:r>
            <a:r>
              <a:rPr sz="2400" spc="4" baseline="1706" dirty="0">
                <a:latin typeface="Calibri"/>
                <a:cs typeface="Calibri"/>
              </a:rPr>
              <a:t>l</a:t>
            </a:r>
            <a:r>
              <a:rPr sz="2400" spc="0" baseline="1706" dirty="0">
                <a:latin typeface="Calibri"/>
                <a:cs typeface="Calibri"/>
              </a:rPr>
              <a:t>u</a:t>
            </a:r>
            <a:r>
              <a:rPr sz="2400" spc="4" baseline="1706" dirty="0">
                <a:latin typeface="Calibri"/>
                <a:cs typeface="Calibri"/>
              </a:rPr>
              <a:t>d</a:t>
            </a:r>
            <a:r>
              <a:rPr sz="2400" spc="0" baseline="1706" dirty="0">
                <a:latin typeface="Calibri"/>
                <a:cs typeface="Calibri"/>
              </a:rPr>
              <a:t>.       </a:t>
            </a:r>
            <a:endParaRPr lang="es-PE" sz="2400" spc="0" baseline="1706" dirty="0" smtClean="0">
              <a:latin typeface="Calibri"/>
              <a:cs typeface="Calibri"/>
            </a:endParaRPr>
          </a:p>
          <a:p>
            <a:pPr marL="91452">
              <a:lnSpc>
                <a:spcPts val="2197"/>
              </a:lnSpc>
              <a:spcBef>
                <a:spcPts val="325"/>
              </a:spcBef>
            </a:pPr>
            <a:r>
              <a:rPr sz="2400" spc="0" baseline="1706" dirty="0" smtClean="0">
                <a:latin typeface="Calibri"/>
                <a:cs typeface="Calibri"/>
              </a:rPr>
              <a:t>                                                              </a:t>
            </a:r>
            <a:r>
              <a:rPr sz="2400" spc="121" baseline="1706" dirty="0" smtClean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X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83449" y="2551303"/>
            <a:ext cx="1008176" cy="364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671" marR="414162" algn="ctr">
              <a:lnSpc>
                <a:spcPct val="101725"/>
              </a:lnSpc>
              <a:spcBef>
                <a:spcPts val="325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762" y="2915412"/>
            <a:ext cx="7524686" cy="364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197"/>
              </a:lnSpc>
              <a:spcBef>
                <a:spcPts val="325"/>
              </a:spcBef>
            </a:pPr>
            <a:r>
              <a:rPr sz="2400" b="1" spc="-104" baseline="1706" dirty="0">
                <a:latin typeface="Calibri"/>
                <a:cs typeface="Calibri"/>
              </a:rPr>
              <a:t>P</a:t>
            </a:r>
            <a:r>
              <a:rPr sz="2400" b="1" spc="4" baseline="1706" dirty="0">
                <a:latin typeface="Calibri"/>
                <a:cs typeface="Calibri"/>
              </a:rPr>
              <a:t>A</a:t>
            </a:r>
            <a:r>
              <a:rPr sz="2400" b="1" spc="0" baseline="1706" dirty="0">
                <a:latin typeface="Calibri"/>
                <a:cs typeface="Calibri"/>
              </a:rPr>
              <a:t>SO</a:t>
            </a:r>
            <a:r>
              <a:rPr sz="2400" b="1" spc="-21" baseline="1706" dirty="0">
                <a:latin typeface="Calibri"/>
                <a:cs typeface="Calibri"/>
              </a:rPr>
              <a:t> </a:t>
            </a:r>
            <a:r>
              <a:rPr sz="2400" b="1" spc="-4" baseline="1706" dirty="0">
                <a:latin typeface="Calibri"/>
                <a:cs typeface="Calibri"/>
              </a:rPr>
              <a:t>3</a:t>
            </a:r>
            <a:r>
              <a:rPr sz="2400" b="1" spc="0" baseline="1706" dirty="0">
                <a:latin typeface="Calibri"/>
                <a:cs typeface="Calibri"/>
              </a:rPr>
              <a:t>:</a:t>
            </a:r>
            <a:r>
              <a:rPr sz="2400" b="1" spc="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-9" baseline="1706" dirty="0">
                <a:latin typeface="Calibri"/>
                <a:cs typeface="Calibri"/>
              </a:rPr>
              <a:t>n</a:t>
            </a:r>
            <a:r>
              <a:rPr sz="2400" spc="4" baseline="1706" dirty="0">
                <a:latin typeface="Calibri"/>
                <a:cs typeface="Calibri"/>
              </a:rPr>
              <a:t>t</a:t>
            </a:r>
            <a:r>
              <a:rPr sz="2400" spc="-29" baseline="1706" dirty="0">
                <a:latin typeface="Calibri"/>
                <a:cs typeface="Calibri"/>
              </a:rPr>
              <a:t>r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-19" baseline="1706" dirty="0">
                <a:latin typeface="Calibri"/>
                <a:cs typeface="Calibri"/>
              </a:rPr>
              <a:t>g</a:t>
            </a:r>
            <a:r>
              <a:rPr sz="2400" spc="0" baseline="1706" dirty="0">
                <a:latin typeface="Calibri"/>
                <a:cs typeface="Calibri"/>
              </a:rPr>
              <a:t>a</a:t>
            </a:r>
            <a:r>
              <a:rPr sz="2400" spc="-44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de</a:t>
            </a:r>
            <a:r>
              <a:rPr sz="2400" spc="-6" baseline="1706" dirty="0">
                <a:latin typeface="Calibri"/>
                <a:cs typeface="Calibri"/>
              </a:rPr>
              <a:t> 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-9" baseline="1706" dirty="0">
                <a:latin typeface="Calibri"/>
                <a:cs typeface="Calibri"/>
              </a:rPr>
              <a:t>n</a:t>
            </a:r>
            <a:r>
              <a:rPr sz="2400" spc="-29" baseline="1706" dirty="0">
                <a:latin typeface="Calibri"/>
                <a:cs typeface="Calibri"/>
              </a:rPr>
              <a:t>f</a:t>
            </a:r>
            <a:r>
              <a:rPr sz="2400" spc="0" baseline="1706" dirty="0">
                <a:latin typeface="Calibri"/>
                <a:cs typeface="Calibri"/>
              </a:rPr>
              <a:t>o</a:t>
            </a:r>
            <a:r>
              <a:rPr sz="2400" spc="-4" baseline="1706" dirty="0">
                <a:latin typeface="Calibri"/>
                <a:cs typeface="Calibri"/>
              </a:rPr>
              <a:t>r</a:t>
            </a:r>
            <a:r>
              <a:rPr sz="2400" spc="0" baseline="1706" dirty="0">
                <a:latin typeface="Calibri"/>
                <a:cs typeface="Calibri"/>
              </a:rPr>
              <a:t>mación</a:t>
            </a:r>
            <a:r>
              <a:rPr sz="2400" spc="-63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a</a:t>
            </a:r>
            <a:r>
              <a:rPr sz="2400" spc="-7" baseline="1706" dirty="0">
                <a:latin typeface="Calibri"/>
                <a:cs typeface="Calibri"/>
              </a:rPr>
              <a:t> </a:t>
            </a:r>
            <a:r>
              <a:rPr sz="2400" spc="-9" baseline="1706" dirty="0">
                <a:latin typeface="Calibri"/>
                <a:cs typeface="Calibri"/>
              </a:rPr>
              <a:t>g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-14" baseline="1706" dirty="0">
                <a:latin typeface="Calibri"/>
                <a:cs typeface="Calibri"/>
              </a:rPr>
              <a:t>s</a:t>
            </a:r>
            <a:r>
              <a:rPr sz="2400" spc="-19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a</a:t>
            </a:r>
            <a:r>
              <a:rPr sz="2400" spc="-4" baseline="1706" dirty="0">
                <a:latin typeface="Calibri"/>
                <a:cs typeface="Calibri"/>
              </a:rPr>
              <a:t>nt</a:t>
            </a:r>
            <a:r>
              <a:rPr sz="2400" spc="0" baseline="1706" dirty="0">
                <a:latin typeface="Calibri"/>
                <a:cs typeface="Calibri"/>
              </a:rPr>
              <a:t>es.                                                                    </a:t>
            </a:r>
            <a:r>
              <a:rPr sz="2400" spc="8" baseline="170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3449" y="2915412"/>
            <a:ext cx="1008176" cy="364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671" marR="414162" algn="ctr">
              <a:lnSpc>
                <a:spcPct val="101725"/>
              </a:lnSpc>
              <a:spcBef>
                <a:spcPts val="325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762" y="3279521"/>
            <a:ext cx="7524686" cy="364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197"/>
              </a:lnSpc>
              <a:spcBef>
                <a:spcPts val="325"/>
              </a:spcBef>
            </a:pPr>
            <a:r>
              <a:rPr sz="2400" b="1" spc="-104" baseline="1706" dirty="0">
                <a:latin typeface="Calibri"/>
                <a:cs typeface="Calibri"/>
              </a:rPr>
              <a:t>P</a:t>
            </a:r>
            <a:r>
              <a:rPr sz="2400" b="1" spc="4" baseline="1706" dirty="0">
                <a:latin typeface="Calibri"/>
                <a:cs typeface="Calibri"/>
              </a:rPr>
              <a:t>A</a:t>
            </a:r>
            <a:r>
              <a:rPr sz="2400" b="1" spc="0" baseline="1706" dirty="0">
                <a:latin typeface="Calibri"/>
                <a:cs typeface="Calibri"/>
              </a:rPr>
              <a:t>SO</a:t>
            </a:r>
            <a:r>
              <a:rPr sz="2400" b="1" spc="-21" baseline="1706" dirty="0">
                <a:latin typeface="Calibri"/>
                <a:cs typeface="Calibri"/>
              </a:rPr>
              <a:t> </a:t>
            </a:r>
            <a:r>
              <a:rPr sz="2400" b="1" spc="-4" baseline="1706" dirty="0">
                <a:latin typeface="Calibri"/>
                <a:cs typeface="Calibri"/>
              </a:rPr>
              <a:t>4</a:t>
            </a:r>
            <a:r>
              <a:rPr sz="2400" b="1" spc="0" baseline="1706" dirty="0">
                <a:latin typeface="Calibri"/>
                <a:cs typeface="Calibri"/>
              </a:rPr>
              <a:t>:</a:t>
            </a:r>
            <a:r>
              <a:rPr sz="2400" b="1" spc="6" baseline="1706" dirty="0">
                <a:latin typeface="Calibri"/>
                <a:cs typeface="Calibri"/>
              </a:rPr>
              <a:t> </a:t>
            </a:r>
            <a:r>
              <a:rPr sz="2400" spc="-25" baseline="1706" dirty="0">
                <a:latin typeface="Calibri"/>
                <a:cs typeface="Calibri"/>
              </a:rPr>
              <a:t>R</a:t>
            </a:r>
            <a:r>
              <a:rPr sz="2400" spc="0" baseline="1706" dirty="0">
                <a:latin typeface="Calibri"/>
                <a:cs typeface="Calibri"/>
              </a:rPr>
              <a:t>ea</a:t>
            </a:r>
            <a:r>
              <a:rPr sz="2400" spc="4" baseline="1706" dirty="0">
                <a:latin typeface="Calibri"/>
                <a:cs typeface="Calibri"/>
              </a:rPr>
              <a:t>li</a:t>
            </a:r>
            <a:r>
              <a:rPr sz="2400" spc="-19" baseline="1706" dirty="0">
                <a:latin typeface="Calibri"/>
                <a:cs typeface="Calibri"/>
              </a:rPr>
              <a:t>z</a:t>
            </a:r>
            <a:r>
              <a:rPr sz="2400" spc="0" baseline="1706" dirty="0">
                <a:latin typeface="Calibri"/>
                <a:cs typeface="Calibri"/>
              </a:rPr>
              <a:t>ac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0" baseline="1706" dirty="0">
                <a:latin typeface="Calibri"/>
                <a:cs typeface="Calibri"/>
              </a:rPr>
              <a:t>ón</a:t>
            </a:r>
            <a:r>
              <a:rPr sz="2400" spc="-82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del</a:t>
            </a:r>
            <a:r>
              <a:rPr sz="2400" spc="-19" baseline="1706" dirty="0">
                <a:latin typeface="Calibri"/>
                <a:cs typeface="Calibri"/>
              </a:rPr>
              <a:t> </a:t>
            </a:r>
            <a:r>
              <a:rPr sz="2400" spc="-14" baseline="1706" dirty="0">
                <a:latin typeface="Calibri"/>
                <a:cs typeface="Calibri"/>
              </a:rPr>
              <a:t>c</a:t>
            </a:r>
            <a:r>
              <a:rPr sz="2400" spc="0" baseline="1706" dirty="0">
                <a:latin typeface="Calibri"/>
                <a:cs typeface="Calibri"/>
              </a:rPr>
              <a:t>o</a:t>
            </a:r>
            <a:r>
              <a:rPr sz="2400" spc="-9" baseline="1706" dirty="0">
                <a:latin typeface="Calibri"/>
                <a:cs typeface="Calibri"/>
              </a:rPr>
              <a:t>n</a:t>
            </a:r>
            <a:r>
              <a:rPr sz="2400" spc="-19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ac</a:t>
            </a:r>
            <a:r>
              <a:rPr sz="2400" spc="-4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o</a:t>
            </a:r>
            <a:r>
              <a:rPr sz="2400" spc="319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p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0" baseline="1706" dirty="0">
                <a:latin typeface="Calibri"/>
                <a:cs typeface="Calibri"/>
              </a:rPr>
              <a:t>el</a:t>
            </a:r>
            <a:r>
              <a:rPr sz="2400" spc="-33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a</a:t>
            </a:r>
            <a:r>
              <a:rPr sz="2400" spc="-7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p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4" baseline="1706" dirty="0">
                <a:latin typeface="Calibri"/>
                <a:cs typeface="Calibri"/>
              </a:rPr>
              <a:t>l</a:t>
            </a:r>
            <a:r>
              <a:rPr sz="2400" spc="0" baseline="1706" dirty="0">
                <a:latin typeface="Calibri"/>
                <a:cs typeface="Calibri"/>
              </a:rPr>
              <a:t>.                                                                    </a:t>
            </a:r>
            <a:r>
              <a:rPr sz="2400" spc="313" baseline="170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83449" y="3279521"/>
            <a:ext cx="1008176" cy="364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24"/>
              </a:spcBef>
            </a:pPr>
            <a:endParaRPr sz="800"/>
          </a:p>
          <a:p>
            <a:pPr marL="226059">
              <a:lnSpc>
                <a:spcPct val="101725"/>
              </a:lnSpc>
            </a:pPr>
            <a:r>
              <a:rPr sz="1000" spc="4" dirty="0">
                <a:latin typeface="Calibri"/>
                <a:cs typeface="Calibri"/>
              </a:rPr>
              <a:t>N</a:t>
            </a:r>
            <a:r>
              <a:rPr sz="1000" spc="0" dirty="0">
                <a:latin typeface="Calibri"/>
                <a:cs typeface="Calibri"/>
              </a:rPr>
              <a:t>O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spc="0" dirty="0">
                <a:latin typeface="Calibri"/>
                <a:cs typeface="Calibri"/>
              </a:rPr>
              <a:t>APLICA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762" y="3643629"/>
            <a:ext cx="7524686" cy="598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197"/>
              </a:lnSpc>
              <a:spcBef>
                <a:spcPts val="325"/>
              </a:spcBef>
            </a:pPr>
            <a:r>
              <a:rPr sz="2400" b="1" spc="-104" baseline="3413" dirty="0">
                <a:latin typeface="Calibri"/>
                <a:cs typeface="Calibri"/>
              </a:rPr>
              <a:t>P</a:t>
            </a:r>
            <a:r>
              <a:rPr sz="2400" b="1" spc="4" baseline="3413" dirty="0">
                <a:latin typeface="Calibri"/>
                <a:cs typeface="Calibri"/>
              </a:rPr>
              <a:t>A</a:t>
            </a:r>
            <a:r>
              <a:rPr sz="2400" b="1" spc="0" baseline="3413" dirty="0">
                <a:latin typeface="Calibri"/>
                <a:cs typeface="Calibri"/>
              </a:rPr>
              <a:t>SO </a:t>
            </a:r>
            <a:r>
              <a:rPr sz="2400" b="1" spc="58" baseline="3413" dirty="0">
                <a:latin typeface="Calibri"/>
                <a:cs typeface="Calibri"/>
              </a:rPr>
              <a:t> </a:t>
            </a:r>
            <a:r>
              <a:rPr sz="2400" b="1" spc="-4" baseline="3413" dirty="0">
                <a:latin typeface="Calibri"/>
                <a:cs typeface="Calibri"/>
              </a:rPr>
              <a:t>5</a:t>
            </a:r>
            <a:r>
              <a:rPr sz="2400" b="1" spc="0" baseline="3413" dirty="0">
                <a:latin typeface="Calibri"/>
                <a:cs typeface="Calibri"/>
              </a:rPr>
              <a:t>: </a:t>
            </a:r>
            <a:r>
              <a:rPr sz="2400" b="1" spc="76" baseline="3413" dirty="0">
                <a:latin typeface="Calibri"/>
                <a:cs typeface="Calibri"/>
              </a:rPr>
              <a:t> </a:t>
            </a:r>
            <a:r>
              <a:rPr sz="2400" spc="14" baseline="3413" dirty="0">
                <a:latin typeface="Calibri"/>
                <a:cs typeface="Calibri"/>
              </a:rPr>
              <a:t>M</a:t>
            </a:r>
            <a:r>
              <a:rPr sz="2400" spc="0" baseline="3413" dirty="0">
                <a:latin typeface="Calibri"/>
                <a:cs typeface="Calibri"/>
              </a:rPr>
              <a:t>o</a:t>
            </a:r>
            <a:r>
              <a:rPr sz="2400" spc="-14" baseline="3413" dirty="0">
                <a:latin typeface="Calibri"/>
                <a:cs typeface="Calibri"/>
              </a:rPr>
              <a:t>s</a:t>
            </a:r>
            <a:r>
              <a:rPr sz="2400" spc="4" baseline="3413" dirty="0">
                <a:latin typeface="Calibri"/>
                <a:cs typeface="Calibri"/>
              </a:rPr>
              <a:t>t</a:t>
            </a:r>
            <a:r>
              <a:rPr sz="2400" spc="-39" baseline="3413" dirty="0">
                <a:latin typeface="Calibri"/>
                <a:cs typeface="Calibri"/>
              </a:rPr>
              <a:t>r</a:t>
            </a:r>
            <a:r>
              <a:rPr sz="2400" spc="14" baseline="3413" dirty="0">
                <a:latin typeface="Calibri"/>
                <a:cs typeface="Calibri"/>
              </a:rPr>
              <a:t>a</a:t>
            </a:r>
            <a:r>
              <a:rPr sz="2400" spc="0" baseline="3413" dirty="0">
                <a:latin typeface="Calibri"/>
                <a:cs typeface="Calibri"/>
              </a:rPr>
              <a:t>r </a:t>
            </a:r>
            <a:r>
              <a:rPr sz="2400" spc="47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a </a:t>
            </a:r>
            <a:r>
              <a:rPr sz="2400" spc="77" baseline="3413" dirty="0">
                <a:latin typeface="Calibri"/>
                <a:cs typeface="Calibri"/>
              </a:rPr>
              <a:t> </a:t>
            </a:r>
            <a:r>
              <a:rPr sz="2400" spc="4" baseline="3413" dirty="0">
                <a:latin typeface="Calibri"/>
                <a:cs typeface="Calibri"/>
              </a:rPr>
              <a:t>l</a:t>
            </a:r>
            <a:r>
              <a:rPr sz="2400" spc="0" baseline="3413" dirty="0">
                <a:latin typeface="Calibri"/>
                <a:cs typeface="Calibri"/>
              </a:rPr>
              <a:t>as </a:t>
            </a:r>
            <a:r>
              <a:rPr sz="2400" spc="67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mad</a:t>
            </a:r>
            <a:r>
              <a:rPr sz="2400" spc="-25" baseline="3413" dirty="0">
                <a:latin typeface="Calibri"/>
                <a:cs typeface="Calibri"/>
              </a:rPr>
              <a:t>r</a:t>
            </a:r>
            <a:r>
              <a:rPr sz="2400" spc="0" baseline="3413" dirty="0">
                <a:latin typeface="Calibri"/>
                <a:cs typeface="Calibri"/>
              </a:rPr>
              <a:t>es </a:t>
            </a:r>
            <a:r>
              <a:rPr sz="2400" spc="46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c</a:t>
            </a:r>
            <a:r>
              <a:rPr sz="2400" spc="4" baseline="3413" dirty="0">
                <a:latin typeface="Calibri"/>
                <a:cs typeface="Calibri"/>
              </a:rPr>
              <a:t>o</a:t>
            </a:r>
            <a:r>
              <a:rPr sz="2400" spc="0" baseline="3413" dirty="0">
                <a:latin typeface="Calibri"/>
                <a:cs typeface="Calibri"/>
              </a:rPr>
              <a:t>mo </a:t>
            </a:r>
            <a:r>
              <a:rPr sz="2400" spc="53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amama</a:t>
            </a:r>
            <a:r>
              <a:rPr sz="2400" spc="-4" baseline="3413" dirty="0">
                <a:latin typeface="Calibri"/>
                <a:cs typeface="Calibri"/>
              </a:rPr>
              <a:t>n</a:t>
            </a:r>
            <a:r>
              <a:rPr sz="2400" spc="-19" baseline="3413" dirty="0">
                <a:latin typeface="Calibri"/>
                <a:cs typeface="Calibri"/>
              </a:rPr>
              <a:t>t</a:t>
            </a:r>
            <a:r>
              <a:rPr sz="2400" spc="0" baseline="3413" dirty="0">
                <a:latin typeface="Calibri"/>
                <a:cs typeface="Calibri"/>
              </a:rPr>
              <a:t>ar </a:t>
            </a:r>
            <a:r>
              <a:rPr sz="2400" spc="14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y </a:t>
            </a:r>
            <a:r>
              <a:rPr sz="2400" spc="82" baseline="3413" dirty="0">
                <a:latin typeface="Calibri"/>
                <a:cs typeface="Calibri"/>
              </a:rPr>
              <a:t> </a:t>
            </a:r>
            <a:r>
              <a:rPr sz="2400" spc="-14" baseline="3413" dirty="0">
                <a:latin typeface="Calibri"/>
                <a:cs typeface="Calibri"/>
              </a:rPr>
              <a:t>c</a:t>
            </a:r>
            <a:r>
              <a:rPr sz="2400" spc="9" baseline="3413" dirty="0">
                <a:latin typeface="Calibri"/>
                <a:cs typeface="Calibri"/>
              </a:rPr>
              <a:t>om</a:t>
            </a:r>
            <a:r>
              <a:rPr sz="2400" spc="0" baseline="3413" dirty="0">
                <a:latin typeface="Calibri"/>
                <a:cs typeface="Calibri"/>
              </a:rPr>
              <a:t>o </a:t>
            </a:r>
            <a:r>
              <a:rPr sz="2400" spc="43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ma</a:t>
            </a:r>
            <a:r>
              <a:rPr sz="2400" spc="-9" baseline="3413" dirty="0">
                <a:latin typeface="Calibri"/>
                <a:cs typeface="Calibri"/>
              </a:rPr>
              <a:t>n</a:t>
            </a:r>
            <a:r>
              <a:rPr sz="2400" spc="-4" baseline="3413" dirty="0">
                <a:latin typeface="Calibri"/>
                <a:cs typeface="Calibri"/>
              </a:rPr>
              <a:t>t</a:t>
            </a:r>
            <a:r>
              <a:rPr sz="2400" spc="0" baseline="3413" dirty="0">
                <a:latin typeface="Calibri"/>
                <a:cs typeface="Calibri"/>
              </a:rPr>
              <a:t>en</a:t>
            </a:r>
            <a:r>
              <a:rPr sz="2400" spc="4" baseline="3413" dirty="0">
                <a:latin typeface="Calibri"/>
                <a:cs typeface="Calibri"/>
              </a:rPr>
              <a:t>e</a:t>
            </a:r>
            <a:r>
              <a:rPr sz="2400" spc="0" baseline="3413" dirty="0">
                <a:latin typeface="Calibri"/>
                <a:cs typeface="Calibri"/>
              </a:rPr>
              <a:t>r </a:t>
            </a:r>
            <a:r>
              <a:rPr sz="2400" spc="31" baseline="3413" dirty="0">
                <a:latin typeface="Calibri"/>
                <a:cs typeface="Calibri"/>
              </a:rPr>
              <a:t> </a:t>
            </a:r>
            <a:r>
              <a:rPr sz="2400" spc="-4" baseline="3413" dirty="0">
                <a:latin typeface="Calibri"/>
                <a:cs typeface="Calibri"/>
              </a:rPr>
              <a:t>l</a:t>
            </a:r>
            <a:r>
              <a:rPr sz="2400" spc="0" baseline="3413" dirty="0">
                <a:latin typeface="Calibri"/>
                <a:cs typeface="Calibri"/>
              </a:rPr>
              <a:t>a           </a:t>
            </a:r>
            <a:r>
              <a:rPr sz="2400" spc="153" baseline="3413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91452">
              <a:lnSpc>
                <a:spcPts val="1770"/>
              </a:lnSpc>
              <a:spcBef>
                <a:spcPts val="88"/>
              </a:spcBef>
            </a:pPr>
            <a:r>
              <a:rPr sz="2400" spc="4" baseline="3413" dirty="0">
                <a:latin typeface="Calibri"/>
                <a:cs typeface="Calibri"/>
              </a:rPr>
              <a:t>l</a:t>
            </a:r>
            <a:r>
              <a:rPr sz="2400" spc="0" baseline="3413" dirty="0">
                <a:latin typeface="Calibri"/>
                <a:cs typeface="Calibri"/>
              </a:rPr>
              <a:t>ac</a:t>
            </a:r>
            <a:r>
              <a:rPr sz="2400" spc="-14" baseline="3413" dirty="0">
                <a:latin typeface="Calibri"/>
                <a:cs typeface="Calibri"/>
              </a:rPr>
              <a:t>t</a:t>
            </a:r>
            <a:r>
              <a:rPr sz="2400" spc="0" baseline="3413" dirty="0">
                <a:latin typeface="Calibri"/>
                <a:cs typeface="Calibri"/>
              </a:rPr>
              <a:t>a</a:t>
            </a:r>
            <a:r>
              <a:rPr sz="2400" spc="4" baseline="3413" dirty="0">
                <a:latin typeface="Calibri"/>
                <a:cs typeface="Calibri"/>
              </a:rPr>
              <a:t>n</a:t>
            </a:r>
            <a:r>
              <a:rPr sz="2400" spc="0" baseline="3413" dirty="0">
                <a:latin typeface="Calibri"/>
                <a:cs typeface="Calibri"/>
              </a:rPr>
              <a:t>cia</a:t>
            </a:r>
            <a:r>
              <a:rPr sz="2400" spc="-72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a</a:t>
            </a:r>
            <a:r>
              <a:rPr sz="2400" spc="4" baseline="3413" dirty="0">
                <a:latin typeface="Calibri"/>
                <a:cs typeface="Calibri"/>
              </a:rPr>
              <a:t>u</a:t>
            </a:r>
            <a:r>
              <a:rPr sz="2400" spc="0" baseline="3413" dirty="0">
                <a:latin typeface="Calibri"/>
                <a:cs typeface="Calibri"/>
              </a:rPr>
              <a:t>n</a:t>
            </a:r>
            <a:r>
              <a:rPr sz="2400" spc="-34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si</a:t>
            </a:r>
            <a:r>
              <a:rPr sz="2400" spc="-4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el</a:t>
            </a:r>
            <a:r>
              <a:rPr sz="2400" spc="4" baseline="3413" dirty="0">
                <a:latin typeface="Calibri"/>
                <a:cs typeface="Calibri"/>
              </a:rPr>
              <a:t>l</a:t>
            </a:r>
            <a:r>
              <a:rPr sz="2400" spc="0" baseline="3413" dirty="0">
                <a:latin typeface="Calibri"/>
                <a:cs typeface="Calibri"/>
              </a:rPr>
              <a:t>as</a:t>
            </a:r>
            <a:r>
              <a:rPr sz="2400" spc="-49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deben</a:t>
            </a:r>
            <a:r>
              <a:rPr sz="2400" spc="-31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sepa</a:t>
            </a:r>
            <a:r>
              <a:rPr sz="2400" spc="-39" baseline="3413" dirty="0">
                <a:latin typeface="Calibri"/>
                <a:cs typeface="Calibri"/>
              </a:rPr>
              <a:t>r</a:t>
            </a:r>
            <a:r>
              <a:rPr sz="2400" spc="0" baseline="3413" dirty="0">
                <a:latin typeface="Calibri"/>
                <a:cs typeface="Calibri"/>
              </a:rPr>
              <a:t>a</a:t>
            </a:r>
            <a:r>
              <a:rPr sz="2400" spc="-25" baseline="3413" dirty="0">
                <a:latin typeface="Calibri"/>
                <a:cs typeface="Calibri"/>
              </a:rPr>
              <a:t>r</a:t>
            </a:r>
            <a:r>
              <a:rPr sz="2400" spc="0" baseline="3413" dirty="0">
                <a:latin typeface="Calibri"/>
                <a:cs typeface="Calibri"/>
              </a:rPr>
              <a:t>se</a:t>
            </a:r>
            <a:r>
              <a:rPr sz="2400" spc="-28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de</a:t>
            </a:r>
            <a:r>
              <a:rPr sz="2400" spc="-21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sus</a:t>
            </a:r>
            <a:r>
              <a:rPr sz="2400" spc="-10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h</a:t>
            </a:r>
            <a:r>
              <a:rPr sz="2400" spc="4" baseline="3413" dirty="0">
                <a:latin typeface="Calibri"/>
                <a:cs typeface="Calibri"/>
              </a:rPr>
              <a:t>i</a:t>
            </a:r>
            <a:r>
              <a:rPr sz="2400" spc="0" baseline="3413" dirty="0">
                <a:latin typeface="Calibri"/>
                <a:cs typeface="Calibri"/>
              </a:rPr>
              <a:t>jo</a:t>
            </a:r>
            <a:r>
              <a:rPr sz="2400" spc="4" baseline="3413" dirty="0">
                <a:latin typeface="Calibri"/>
                <a:cs typeface="Calibri"/>
              </a:rPr>
              <a:t>s</a:t>
            </a:r>
            <a:r>
              <a:rPr sz="2400" spc="0" baseline="3413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3449" y="3643629"/>
            <a:ext cx="1008176" cy="598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671" marR="414162" algn="ctr">
              <a:lnSpc>
                <a:spcPct val="101725"/>
              </a:lnSpc>
              <a:spcBef>
                <a:spcPts val="325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762" y="4242435"/>
            <a:ext cx="7524686" cy="577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014"/>
              </a:lnSpc>
              <a:spcBef>
                <a:spcPts val="340"/>
              </a:spcBef>
            </a:pPr>
            <a:r>
              <a:rPr sz="1600" b="1" spc="-104" dirty="0">
                <a:latin typeface="Calibri"/>
                <a:cs typeface="Calibri"/>
              </a:rPr>
              <a:t>P</a:t>
            </a:r>
            <a:r>
              <a:rPr sz="1600" b="1" spc="4" dirty="0">
                <a:latin typeface="Calibri"/>
                <a:cs typeface="Calibri"/>
              </a:rPr>
              <a:t>A</a:t>
            </a:r>
            <a:r>
              <a:rPr sz="1600" b="1" spc="0" dirty="0">
                <a:latin typeface="Calibri"/>
                <a:cs typeface="Calibri"/>
              </a:rPr>
              <a:t>SO</a:t>
            </a:r>
            <a:r>
              <a:rPr sz="1600" b="1" spc="38" dirty="0">
                <a:latin typeface="Calibri"/>
                <a:cs typeface="Calibri"/>
              </a:rPr>
              <a:t> </a:t>
            </a:r>
            <a:r>
              <a:rPr sz="1600" b="1" spc="-4" dirty="0">
                <a:latin typeface="Calibri"/>
                <a:cs typeface="Calibri"/>
              </a:rPr>
              <a:t>6</a:t>
            </a:r>
            <a:r>
              <a:rPr sz="1600" b="1" spc="0" dirty="0">
                <a:latin typeface="Calibri"/>
                <a:cs typeface="Calibri"/>
              </a:rPr>
              <a:t>:</a:t>
            </a:r>
            <a:r>
              <a:rPr sz="1600" b="1" spc="51" dirty="0">
                <a:latin typeface="Calibri"/>
                <a:cs typeface="Calibri"/>
              </a:rPr>
              <a:t> </a:t>
            </a:r>
            <a:r>
              <a:rPr sz="1600" spc="14" dirty="0">
                <a:latin typeface="Calibri"/>
                <a:cs typeface="Calibri"/>
              </a:rPr>
              <a:t>N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41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d</a:t>
            </a:r>
            <a:r>
              <a:rPr sz="1600" spc="4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r</a:t>
            </a:r>
            <a:r>
              <a:rPr sz="1600" spc="33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52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l</a:t>
            </a:r>
            <a:r>
              <a:rPr sz="1600" spc="0" dirty="0">
                <a:latin typeface="Calibri"/>
                <a:cs typeface="Calibri"/>
              </a:rPr>
              <a:t>os</a:t>
            </a:r>
            <a:r>
              <a:rPr sz="1600" spc="51" dirty="0">
                <a:latin typeface="Calibri"/>
                <a:cs typeface="Calibri"/>
              </a:rPr>
              <a:t> </a:t>
            </a:r>
            <a:r>
              <a:rPr sz="1600" spc="-14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-4" dirty="0">
                <a:latin typeface="Calibri"/>
                <a:cs typeface="Calibri"/>
              </a:rPr>
              <a:t>c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0" dirty="0">
                <a:latin typeface="Calibri"/>
                <a:cs typeface="Calibri"/>
              </a:rPr>
              <a:t>én</a:t>
            </a:r>
            <a:r>
              <a:rPr sz="1600" spc="19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n</a:t>
            </a:r>
            <a:r>
              <a:rPr sz="1600" spc="9" dirty="0">
                <a:latin typeface="Calibri"/>
                <a:cs typeface="Calibri"/>
              </a:rPr>
              <a:t>a</a:t>
            </a:r>
            <a:r>
              <a:rPr sz="1600" spc="0" dirty="0">
                <a:latin typeface="Calibri"/>
                <a:cs typeface="Calibri"/>
              </a:rPr>
              <a:t>ci</a:t>
            </a:r>
            <a:r>
              <a:rPr sz="1600" spc="4" dirty="0">
                <a:latin typeface="Calibri"/>
                <a:cs typeface="Calibri"/>
              </a:rPr>
              <a:t>d</a:t>
            </a:r>
            <a:r>
              <a:rPr sz="1600" spc="0" dirty="0">
                <a:latin typeface="Calibri"/>
                <a:cs typeface="Calibri"/>
              </a:rPr>
              <a:t>os alime</a:t>
            </a:r>
            <a:r>
              <a:rPr sz="1600" spc="-9" dirty="0">
                <a:latin typeface="Calibri"/>
                <a:cs typeface="Calibri"/>
              </a:rPr>
              <a:t>n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os</a:t>
            </a:r>
            <a:r>
              <a:rPr sz="1600" spc="-3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46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lí</a:t>
            </a:r>
            <a:r>
              <a:rPr sz="1600" spc="0" dirty="0">
                <a:latin typeface="Calibri"/>
                <a:cs typeface="Calibri"/>
              </a:rPr>
              <a:t>q</a:t>
            </a:r>
            <a:r>
              <a:rPr sz="1600" spc="-9" dirty="0">
                <a:latin typeface="Calibri"/>
                <a:cs typeface="Calibri"/>
              </a:rPr>
              <a:t>u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9" dirty="0">
                <a:latin typeface="Calibri"/>
                <a:cs typeface="Calibri"/>
              </a:rPr>
              <a:t>d</a:t>
            </a:r>
            <a:r>
              <a:rPr sz="1600" spc="0" dirty="0">
                <a:latin typeface="Calibri"/>
                <a:cs typeface="Calibri"/>
              </a:rPr>
              <a:t>os</a:t>
            </a:r>
            <a:r>
              <a:rPr sz="1600" spc="13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que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14" dirty="0">
                <a:latin typeface="Calibri"/>
                <a:cs typeface="Calibri"/>
              </a:rPr>
              <a:t>n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38" dirty="0">
                <a:latin typeface="Calibri"/>
                <a:cs typeface="Calibri"/>
              </a:rPr>
              <a:t> </a:t>
            </a:r>
            <a:r>
              <a:rPr sz="1600" spc="9" dirty="0">
                <a:latin typeface="Calibri"/>
                <a:cs typeface="Calibri"/>
              </a:rPr>
              <a:t>s</a:t>
            </a:r>
            <a:r>
              <a:rPr sz="1600" spc="0" dirty="0">
                <a:latin typeface="Calibri"/>
                <a:cs typeface="Calibri"/>
              </a:rPr>
              <a:t>ean</a:t>
            </a:r>
            <a:r>
              <a:rPr sz="1600" spc="34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l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-4" dirty="0">
                <a:latin typeface="Calibri"/>
                <a:cs typeface="Calibri"/>
              </a:rPr>
              <a:t>c</a:t>
            </a:r>
            <a:r>
              <a:rPr sz="1600" spc="0" dirty="0">
                <a:latin typeface="Calibri"/>
                <a:cs typeface="Calibri"/>
              </a:rPr>
              <a:t>he           </a:t>
            </a:r>
            <a:r>
              <a:rPr sz="1600" spc="151" dirty="0">
                <a:latin typeface="Calibri"/>
                <a:cs typeface="Calibri"/>
              </a:rPr>
              <a:t> </a:t>
            </a:r>
            <a:r>
              <a:rPr sz="2700" spc="0" baseline="-6068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91452">
              <a:lnSpc>
                <a:spcPts val="1664"/>
              </a:lnSpc>
              <a:spcBef>
                <a:spcPts val="283"/>
              </a:spcBef>
            </a:pPr>
            <a:r>
              <a:rPr sz="2400" spc="0" baseline="3413" dirty="0">
                <a:latin typeface="Calibri"/>
                <a:cs typeface="Calibri"/>
              </a:rPr>
              <a:t>m</a:t>
            </a:r>
            <a:r>
              <a:rPr sz="2400" spc="-9" baseline="3413" dirty="0">
                <a:latin typeface="Calibri"/>
                <a:cs typeface="Calibri"/>
              </a:rPr>
              <a:t>a</a:t>
            </a:r>
            <a:r>
              <a:rPr sz="2400" spc="-4" baseline="3413" dirty="0">
                <a:latin typeface="Calibri"/>
                <a:cs typeface="Calibri"/>
              </a:rPr>
              <a:t>t</a:t>
            </a:r>
            <a:r>
              <a:rPr sz="2400" spc="0" baseline="3413" dirty="0">
                <a:latin typeface="Calibri"/>
                <a:cs typeface="Calibri"/>
              </a:rPr>
              <a:t>e</a:t>
            </a:r>
            <a:r>
              <a:rPr sz="2400" spc="-4" baseline="3413" dirty="0">
                <a:latin typeface="Calibri"/>
                <a:cs typeface="Calibri"/>
              </a:rPr>
              <a:t>r</a:t>
            </a:r>
            <a:r>
              <a:rPr sz="2400" spc="0" baseline="3413" dirty="0">
                <a:latin typeface="Calibri"/>
                <a:cs typeface="Calibri"/>
              </a:rPr>
              <a:t>n</a:t>
            </a:r>
            <a:r>
              <a:rPr sz="2400" spc="4" baseline="3413" dirty="0">
                <a:latin typeface="Calibri"/>
                <a:cs typeface="Calibri"/>
              </a:rPr>
              <a:t>a</a:t>
            </a:r>
            <a:r>
              <a:rPr sz="2400" spc="0" baseline="3413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3449" y="4242435"/>
            <a:ext cx="1008176" cy="577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413" marR="413905" algn="ctr">
              <a:lnSpc>
                <a:spcPct val="101725"/>
              </a:lnSpc>
              <a:spcBef>
                <a:spcPts val="330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762" y="4819904"/>
            <a:ext cx="7524686" cy="577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014"/>
              </a:lnSpc>
              <a:spcBef>
                <a:spcPts val="340"/>
              </a:spcBef>
            </a:pPr>
            <a:r>
              <a:rPr sz="1600" b="1" spc="-104" dirty="0">
                <a:latin typeface="Calibri"/>
                <a:cs typeface="Calibri"/>
              </a:rPr>
              <a:t>P</a:t>
            </a:r>
            <a:r>
              <a:rPr sz="1600" b="1" spc="4" dirty="0">
                <a:latin typeface="Calibri"/>
                <a:cs typeface="Calibri"/>
              </a:rPr>
              <a:t>A</a:t>
            </a:r>
            <a:r>
              <a:rPr sz="1600" b="1" spc="0" dirty="0">
                <a:latin typeface="Calibri"/>
                <a:cs typeface="Calibri"/>
              </a:rPr>
              <a:t>SO</a:t>
            </a:r>
            <a:r>
              <a:rPr sz="1600" b="1" spc="63" dirty="0">
                <a:latin typeface="Calibri"/>
                <a:cs typeface="Calibri"/>
              </a:rPr>
              <a:t> </a:t>
            </a:r>
            <a:r>
              <a:rPr sz="1600" b="1" spc="-4" dirty="0">
                <a:latin typeface="Calibri"/>
                <a:cs typeface="Calibri"/>
              </a:rPr>
              <a:t>7</a:t>
            </a:r>
            <a:r>
              <a:rPr sz="1600" b="1" spc="0" dirty="0">
                <a:latin typeface="Calibri"/>
                <a:cs typeface="Calibri"/>
              </a:rPr>
              <a:t>:</a:t>
            </a:r>
            <a:r>
              <a:rPr sz="1600" b="1" spc="76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4" dirty="0">
                <a:latin typeface="Calibri"/>
                <a:cs typeface="Calibri"/>
              </a:rPr>
              <a:t>l</a:t>
            </a:r>
            <a:r>
              <a:rPr sz="1600" spc="0" dirty="0">
                <a:latin typeface="Calibri"/>
                <a:cs typeface="Calibri"/>
              </a:rPr>
              <a:t>ojamie</a:t>
            </a:r>
            <a:r>
              <a:rPr sz="1600" spc="-9" dirty="0">
                <a:latin typeface="Calibri"/>
                <a:cs typeface="Calibri"/>
              </a:rPr>
              <a:t>n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4" dirty="0">
                <a:latin typeface="Calibri"/>
                <a:cs typeface="Calibri"/>
              </a:rPr>
              <a:t>c</a:t>
            </a:r>
            <a:r>
              <a:rPr sz="1600" spc="0" dirty="0">
                <a:latin typeface="Calibri"/>
                <a:cs typeface="Calibri"/>
              </a:rPr>
              <a:t>onj</a:t>
            </a:r>
            <a:r>
              <a:rPr sz="1600" spc="4" dirty="0">
                <a:latin typeface="Calibri"/>
                <a:cs typeface="Calibri"/>
              </a:rPr>
              <a:t>u</a:t>
            </a:r>
            <a:r>
              <a:rPr sz="1600" spc="-9" dirty="0">
                <a:latin typeface="Calibri"/>
                <a:cs typeface="Calibri"/>
              </a:rPr>
              <a:t>n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27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d</a:t>
            </a:r>
            <a:r>
              <a:rPr sz="1600" spc="14" dirty="0">
                <a:latin typeface="Calibri"/>
                <a:cs typeface="Calibri"/>
              </a:rPr>
              <a:t>u</a:t>
            </a:r>
            <a:r>
              <a:rPr sz="1600" spc="-39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-4" dirty="0">
                <a:latin typeface="Calibri"/>
                <a:cs typeface="Calibri"/>
              </a:rPr>
              <a:t>nt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33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l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73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-14" dirty="0">
                <a:latin typeface="Calibri"/>
                <a:cs typeface="Calibri"/>
              </a:rPr>
              <a:t>s</a:t>
            </a:r>
            <a:r>
              <a:rPr sz="1600" spc="-19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4" dirty="0">
                <a:latin typeface="Calibri"/>
                <a:cs typeface="Calibri"/>
              </a:rPr>
              <a:t>n</a:t>
            </a:r>
            <a:r>
              <a:rPr sz="1600" spc="-14" dirty="0">
                <a:latin typeface="Calibri"/>
                <a:cs typeface="Calibri"/>
              </a:rPr>
              <a:t>c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41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en</a:t>
            </a:r>
            <a:r>
              <a:rPr sz="1600" spc="68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e</a:t>
            </a:r>
            <a:r>
              <a:rPr sz="1600" spc="0" dirty="0">
                <a:latin typeface="Calibri"/>
                <a:cs typeface="Calibri"/>
              </a:rPr>
              <a:t>l</a:t>
            </a:r>
            <a:r>
              <a:rPr sz="1600" spc="78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-14" dirty="0">
                <a:latin typeface="Calibri"/>
                <a:cs typeface="Calibri"/>
              </a:rPr>
              <a:t>s</a:t>
            </a:r>
            <a:r>
              <a:rPr sz="1600" spc="-19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-4" dirty="0">
                <a:latin typeface="Calibri"/>
                <a:cs typeface="Calibri"/>
              </a:rPr>
              <a:t>b</a:t>
            </a:r>
            <a:r>
              <a:rPr sz="1600" spc="4" dirty="0">
                <a:latin typeface="Calibri"/>
                <a:cs typeface="Calibri"/>
              </a:rPr>
              <a:t>l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-4" dirty="0">
                <a:latin typeface="Calibri"/>
                <a:cs typeface="Calibri"/>
              </a:rPr>
              <a:t>c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0" dirty="0">
                <a:latin typeface="Calibri"/>
                <a:cs typeface="Calibri"/>
              </a:rPr>
              <a:t>mie</a:t>
            </a:r>
            <a:r>
              <a:rPr sz="1600" spc="-19" dirty="0">
                <a:latin typeface="Calibri"/>
                <a:cs typeface="Calibri"/>
              </a:rPr>
              <a:t>n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-8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d</a:t>
            </a:r>
            <a:r>
              <a:rPr sz="1600" spc="0" dirty="0">
                <a:latin typeface="Calibri"/>
                <a:cs typeface="Calibri"/>
              </a:rPr>
              <a:t>e           </a:t>
            </a:r>
            <a:r>
              <a:rPr sz="1600" spc="153" dirty="0">
                <a:latin typeface="Calibri"/>
                <a:cs typeface="Calibri"/>
              </a:rPr>
              <a:t> </a:t>
            </a:r>
            <a:r>
              <a:rPr sz="2700" spc="0" baseline="-6068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91452">
              <a:lnSpc>
                <a:spcPts val="1664"/>
              </a:lnSpc>
              <a:spcBef>
                <a:spcPts val="283"/>
              </a:spcBef>
            </a:pPr>
            <a:r>
              <a:rPr sz="2400" spc="0" baseline="3413" dirty="0">
                <a:latin typeface="Calibri"/>
                <a:cs typeface="Calibri"/>
              </a:rPr>
              <a:t>sa</a:t>
            </a:r>
            <a:r>
              <a:rPr sz="2400" spc="4" baseline="3413" dirty="0">
                <a:latin typeface="Calibri"/>
                <a:cs typeface="Calibri"/>
              </a:rPr>
              <a:t>l</a:t>
            </a:r>
            <a:r>
              <a:rPr sz="2400" spc="0" baseline="3413" dirty="0">
                <a:latin typeface="Calibri"/>
                <a:cs typeface="Calibri"/>
              </a:rPr>
              <a:t>u</a:t>
            </a:r>
            <a:r>
              <a:rPr sz="2400" spc="4" baseline="3413" dirty="0">
                <a:latin typeface="Calibri"/>
                <a:cs typeface="Calibri"/>
              </a:rPr>
              <a:t>d</a:t>
            </a:r>
            <a:r>
              <a:rPr sz="2400" spc="0" baseline="3413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3449" y="4819904"/>
            <a:ext cx="1008176" cy="5774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17"/>
              </a:spcBef>
            </a:pPr>
            <a:endParaRPr sz="650"/>
          </a:p>
          <a:p>
            <a:pPr marL="226059">
              <a:lnSpc>
                <a:spcPct val="101725"/>
              </a:lnSpc>
              <a:spcBef>
                <a:spcPts val="1000"/>
              </a:spcBef>
            </a:pPr>
            <a:r>
              <a:rPr sz="1000" spc="4" dirty="0">
                <a:latin typeface="Calibri"/>
                <a:cs typeface="Calibri"/>
              </a:rPr>
              <a:t>N</a:t>
            </a:r>
            <a:r>
              <a:rPr sz="1000" spc="0" dirty="0">
                <a:latin typeface="Calibri"/>
                <a:cs typeface="Calibri"/>
              </a:rPr>
              <a:t>O</a:t>
            </a:r>
            <a:r>
              <a:rPr sz="1000" spc="-8" dirty="0">
                <a:latin typeface="Calibri"/>
                <a:cs typeface="Calibri"/>
              </a:rPr>
              <a:t> </a:t>
            </a:r>
            <a:r>
              <a:rPr sz="1000" spc="0" dirty="0">
                <a:latin typeface="Calibri"/>
                <a:cs typeface="Calibri"/>
              </a:rPr>
              <a:t>APLICA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762" y="5397373"/>
            <a:ext cx="7524686" cy="364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197"/>
              </a:lnSpc>
              <a:spcBef>
                <a:spcPts val="330"/>
              </a:spcBef>
            </a:pPr>
            <a:r>
              <a:rPr sz="2400" b="1" spc="-104" baseline="1706" dirty="0">
                <a:latin typeface="Calibri"/>
                <a:cs typeface="Calibri"/>
              </a:rPr>
              <a:t>P</a:t>
            </a:r>
            <a:r>
              <a:rPr sz="2400" b="1" spc="4" baseline="1706" dirty="0">
                <a:latin typeface="Calibri"/>
                <a:cs typeface="Calibri"/>
              </a:rPr>
              <a:t>A</a:t>
            </a:r>
            <a:r>
              <a:rPr sz="2400" b="1" spc="0" baseline="1706" dirty="0">
                <a:latin typeface="Calibri"/>
                <a:cs typeface="Calibri"/>
              </a:rPr>
              <a:t>SO</a:t>
            </a:r>
            <a:r>
              <a:rPr sz="2400" b="1" spc="-21" baseline="1706" dirty="0">
                <a:latin typeface="Calibri"/>
                <a:cs typeface="Calibri"/>
              </a:rPr>
              <a:t> </a:t>
            </a:r>
            <a:r>
              <a:rPr sz="2400" b="1" spc="-4" baseline="1706" dirty="0">
                <a:latin typeface="Calibri"/>
                <a:cs typeface="Calibri"/>
              </a:rPr>
              <a:t>8</a:t>
            </a:r>
            <a:r>
              <a:rPr sz="2400" b="1" spc="0" baseline="1706" dirty="0">
                <a:latin typeface="Calibri"/>
                <a:cs typeface="Calibri"/>
              </a:rPr>
              <a:t>:</a:t>
            </a:r>
            <a:r>
              <a:rPr sz="2400" b="1" spc="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L</a:t>
            </a:r>
            <a:r>
              <a:rPr sz="2400" spc="4" baseline="1706" dirty="0">
                <a:latin typeface="Calibri"/>
                <a:cs typeface="Calibri"/>
              </a:rPr>
              <a:t>a</a:t>
            </a:r>
            <a:r>
              <a:rPr sz="2400" spc="0" baseline="1706" dirty="0">
                <a:latin typeface="Calibri"/>
                <a:cs typeface="Calibri"/>
              </a:rPr>
              <a:t>c</a:t>
            </a:r>
            <a:r>
              <a:rPr sz="2400" spc="-19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a</a:t>
            </a:r>
            <a:r>
              <a:rPr sz="2400" spc="4" baseline="1706" dirty="0">
                <a:latin typeface="Calibri"/>
                <a:cs typeface="Calibri"/>
              </a:rPr>
              <a:t>n</a:t>
            </a:r>
            <a:r>
              <a:rPr sz="2400" spc="0" baseline="1706" dirty="0">
                <a:latin typeface="Calibri"/>
                <a:cs typeface="Calibri"/>
              </a:rPr>
              <a:t>cia</a:t>
            </a:r>
            <a:r>
              <a:rPr sz="2400" spc="-65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m</a:t>
            </a:r>
            <a:r>
              <a:rPr sz="2400" spc="-9" baseline="1706" dirty="0">
                <a:latin typeface="Calibri"/>
                <a:cs typeface="Calibri"/>
              </a:rPr>
              <a:t>a</a:t>
            </a:r>
            <a:r>
              <a:rPr sz="2400" spc="-4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-4" baseline="1706" dirty="0">
                <a:latin typeface="Calibri"/>
                <a:cs typeface="Calibri"/>
              </a:rPr>
              <a:t>r</a:t>
            </a:r>
            <a:r>
              <a:rPr sz="2400" spc="0" baseline="1706" dirty="0">
                <a:latin typeface="Calibri"/>
                <a:cs typeface="Calibri"/>
              </a:rPr>
              <a:t>na</a:t>
            </a:r>
            <a:r>
              <a:rPr sz="2400" spc="-50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a</a:t>
            </a:r>
            <a:r>
              <a:rPr sz="2400" spc="-17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dem</a:t>
            </a:r>
            <a:r>
              <a:rPr sz="2400" spc="9" baseline="1706" dirty="0">
                <a:latin typeface="Calibri"/>
                <a:cs typeface="Calibri"/>
              </a:rPr>
              <a:t>a</a:t>
            </a:r>
            <a:r>
              <a:rPr sz="2400" spc="0" baseline="1706" dirty="0">
                <a:latin typeface="Calibri"/>
                <a:cs typeface="Calibri"/>
              </a:rPr>
              <a:t>n</a:t>
            </a:r>
            <a:r>
              <a:rPr sz="2400" spc="4" baseline="1706" dirty="0">
                <a:latin typeface="Calibri"/>
                <a:cs typeface="Calibri"/>
              </a:rPr>
              <a:t>d</a:t>
            </a:r>
            <a:r>
              <a:rPr sz="2400" spc="-4" baseline="1706" dirty="0">
                <a:latin typeface="Calibri"/>
                <a:cs typeface="Calibri"/>
              </a:rPr>
              <a:t>a</a:t>
            </a:r>
            <a:r>
              <a:rPr sz="2400" spc="0" baseline="1706" dirty="0">
                <a:latin typeface="Calibri"/>
                <a:cs typeface="Calibri"/>
              </a:rPr>
              <a:t>.                                                                             </a:t>
            </a:r>
            <a:r>
              <a:rPr sz="2400" spc="94" baseline="170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3449" y="5397373"/>
            <a:ext cx="1008176" cy="364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671" marR="414162" algn="ctr">
              <a:lnSpc>
                <a:spcPct val="101725"/>
              </a:lnSpc>
              <a:spcBef>
                <a:spcPts val="330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762" y="5761532"/>
            <a:ext cx="7524686" cy="36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197"/>
              </a:lnSpc>
              <a:spcBef>
                <a:spcPts val="330"/>
              </a:spcBef>
            </a:pPr>
            <a:r>
              <a:rPr sz="2400" b="1" spc="-104" baseline="1706" dirty="0">
                <a:latin typeface="Calibri"/>
                <a:cs typeface="Calibri"/>
              </a:rPr>
              <a:t>P</a:t>
            </a:r>
            <a:r>
              <a:rPr sz="2400" b="1" spc="4" baseline="1706" dirty="0">
                <a:latin typeface="Calibri"/>
                <a:cs typeface="Calibri"/>
              </a:rPr>
              <a:t>A</a:t>
            </a:r>
            <a:r>
              <a:rPr sz="2400" b="1" spc="0" baseline="1706" dirty="0">
                <a:latin typeface="Calibri"/>
                <a:cs typeface="Calibri"/>
              </a:rPr>
              <a:t>SO</a:t>
            </a:r>
            <a:r>
              <a:rPr sz="2400" b="1" spc="-21" baseline="1706" dirty="0">
                <a:latin typeface="Calibri"/>
                <a:cs typeface="Calibri"/>
              </a:rPr>
              <a:t> </a:t>
            </a:r>
            <a:r>
              <a:rPr sz="2400" b="1" spc="-4" baseline="1706" dirty="0">
                <a:latin typeface="Calibri"/>
                <a:cs typeface="Calibri"/>
              </a:rPr>
              <a:t>9</a:t>
            </a:r>
            <a:r>
              <a:rPr sz="2400" b="1" spc="0" baseline="1706" dirty="0">
                <a:latin typeface="Calibri"/>
                <a:cs typeface="Calibri"/>
              </a:rPr>
              <a:t>:</a:t>
            </a:r>
            <a:r>
              <a:rPr sz="2400" b="1" spc="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No</a:t>
            </a:r>
            <a:r>
              <a:rPr sz="2400" spc="-8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d</a:t>
            </a:r>
            <a:r>
              <a:rPr sz="2400" spc="4" baseline="1706" dirty="0">
                <a:latin typeface="Calibri"/>
                <a:cs typeface="Calibri"/>
              </a:rPr>
              <a:t>a</a:t>
            </a:r>
            <a:r>
              <a:rPr sz="2400" spc="0" baseline="1706" dirty="0">
                <a:latin typeface="Calibri"/>
                <a:cs typeface="Calibri"/>
              </a:rPr>
              <a:t>r</a:t>
            </a:r>
            <a:r>
              <a:rPr sz="2400" spc="-1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chupones</a:t>
            </a:r>
            <a:r>
              <a:rPr sz="2400" spc="-53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ni</a:t>
            </a:r>
            <a:r>
              <a:rPr sz="2400" spc="-21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b</a:t>
            </a:r>
            <a:r>
              <a:rPr sz="2400" spc="9" baseline="1706" dirty="0">
                <a:latin typeface="Calibri"/>
                <a:cs typeface="Calibri"/>
              </a:rPr>
              <a:t>i</a:t>
            </a:r>
            <a:r>
              <a:rPr sz="2400" spc="0" baseline="1706" dirty="0">
                <a:latin typeface="Calibri"/>
                <a:cs typeface="Calibri"/>
              </a:rPr>
              <a:t>be</a:t>
            </a:r>
            <a:r>
              <a:rPr sz="2400" spc="-19" baseline="1706" dirty="0">
                <a:latin typeface="Calibri"/>
                <a:cs typeface="Calibri"/>
              </a:rPr>
              <a:t>r</a:t>
            </a:r>
            <a:r>
              <a:rPr sz="2400" spc="0" baseline="1706" dirty="0">
                <a:latin typeface="Calibri"/>
                <a:cs typeface="Calibri"/>
              </a:rPr>
              <a:t>o</a:t>
            </a:r>
            <a:r>
              <a:rPr sz="2400" spc="4" baseline="1706" dirty="0">
                <a:latin typeface="Calibri"/>
                <a:cs typeface="Calibri"/>
              </a:rPr>
              <a:t>n</a:t>
            </a:r>
            <a:r>
              <a:rPr sz="2400" spc="0" baseline="1706" dirty="0">
                <a:latin typeface="Calibri"/>
                <a:cs typeface="Calibri"/>
              </a:rPr>
              <a:t>es</a:t>
            </a:r>
            <a:r>
              <a:rPr sz="2400" spc="-54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a</a:t>
            </a:r>
            <a:r>
              <a:rPr sz="2400" spc="-7" baseline="1706" dirty="0">
                <a:latin typeface="Calibri"/>
                <a:cs typeface="Calibri"/>
              </a:rPr>
              <a:t> </a:t>
            </a:r>
            <a:r>
              <a:rPr sz="2400" spc="-29" baseline="1706" dirty="0">
                <a:latin typeface="Calibri"/>
                <a:cs typeface="Calibri"/>
              </a:rPr>
              <a:t>r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-4" baseline="1706" dirty="0">
                <a:latin typeface="Calibri"/>
                <a:cs typeface="Calibri"/>
              </a:rPr>
              <a:t>c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0" baseline="1706" dirty="0">
                <a:latin typeface="Calibri"/>
                <a:cs typeface="Calibri"/>
              </a:rPr>
              <a:t>én</a:t>
            </a:r>
            <a:r>
              <a:rPr sz="2400" spc="-15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n</a:t>
            </a:r>
            <a:r>
              <a:rPr sz="2400" spc="4" baseline="1706" dirty="0">
                <a:latin typeface="Calibri"/>
                <a:cs typeface="Calibri"/>
              </a:rPr>
              <a:t>a</a:t>
            </a:r>
            <a:r>
              <a:rPr sz="2400" spc="0" baseline="1706" dirty="0">
                <a:latin typeface="Calibri"/>
                <a:cs typeface="Calibri"/>
              </a:rPr>
              <a:t>cido</a:t>
            </a:r>
            <a:r>
              <a:rPr sz="2400" spc="4" baseline="1706" dirty="0">
                <a:latin typeface="Calibri"/>
                <a:cs typeface="Calibri"/>
              </a:rPr>
              <a:t>s</a:t>
            </a:r>
            <a:r>
              <a:rPr sz="2400" spc="0" baseline="1706" dirty="0">
                <a:latin typeface="Calibri"/>
                <a:cs typeface="Calibri"/>
              </a:rPr>
              <a:t>.                                               </a:t>
            </a:r>
            <a:r>
              <a:rPr sz="2400" spc="137" baseline="170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3449" y="5761532"/>
            <a:ext cx="1008176" cy="36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671" marR="414162" algn="ctr">
              <a:lnSpc>
                <a:spcPct val="101725"/>
              </a:lnSpc>
              <a:spcBef>
                <a:spcPts val="330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762" y="6125667"/>
            <a:ext cx="7524686" cy="36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ts val="2197"/>
              </a:lnSpc>
              <a:spcBef>
                <a:spcPts val="330"/>
              </a:spcBef>
            </a:pPr>
            <a:r>
              <a:rPr sz="2400" b="1" spc="-104" baseline="1706" dirty="0">
                <a:latin typeface="Calibri"/>
                <a:cs typeface="Calibri"/>
              </a:rPr>
              <a:t>P</a:t>
            </a:r>
            <a:r>
              <a:rPr sz="2400" b="1" spc="4" baseline="1706" dirty="0">
                <a:latin typeface="Calibri"/>
                <a:cs typeface="Calibri"/>
              </a:rPr>
              <a:t>A</a:t>
            </a:r>
            <a:r>
              <a:rPr sz="2400" b="1" spc="0" baseline="1706" dirty="0">
                <a:latin typeface="Calibri"/>
                <a:cs typeface="Calibri"/>
              </a:rPr>
              <a:t>SO</a:t>
            </a:r>
            <a:r>
              <a:rPr sz="2400" b="1" spc="-21" baseline="1706" dirty="0">
                <a:latin typeface="Calibri"/>
                <a:cs typeface="Calibri"/>
              </a:rPr>
              <a:t> </a:t>
            </a:r>
            <a:r>
              <a:rPr sz="2400" b="1" spc="-4" baseline="1706" dirty="0">
                <a:latin typeface="Calibri"/>
                <a:cs typeface="Calibri"/>
              </a:rPr>
              <a:t>10</a:t>
            </a:r>
            <a:r>
              <a:rPr sz="2400" spc="0" baseline="1706" dirty="0">
                <a:latin typeface="Calibri"/>
                <a:cs typeface="Calibri"/>
              </a:rPr>
              <a:t>:</a:t>
            </a:r>
            <a:r>
              <a:rPr sz="2400" spc="-5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El</a:t>
            </a:r>
            <a:r>
              <a:rPr sz="2400" spc="-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-9" baseline="1706" dirty="0">
                <a:latin typeface="Calibri"/>
                <a:cs typeface="Calibri"/>
              </a:rPr>
              <a:t>E</a:t>
            </a:r>
            <a:r>
              <a:rPr sz="2400" spc="0" baseline="1706" dirty="0">
                <a:latin typeface="Calibri"/>
                <a:cs typeface="Calibri"/>
              </a:rPr>
              <a:t>SS </a:t>
            </a:r>
            <a:r>
              <a:rPr sz="2400" spc="4" baseline="1706" dirty="0">
                <a:latin typeface="Calibri"/>
                <a:cs typeface="Calibri"/>
              </a:rPr>
              <a:t>ti</a:t>
            </a:r>
            <a:r>
              <a:rPr sz="2400" spc="0" baseline="1706" dirty="0">
                <a:latin typeface="Calibri"/>
                <a:cs typeface="Calibri"/>
              </a:rPr>
              <a:t>ene</a:t>
            </a:r>
            <a:r>
              <a:rPr sz="2400" spc="-27" baseline="1706" dirty="0">
                <a:latin typeface="Calibri"/>
                <a:cs typeface="Calibri"/>
              </a:rPr>
              <a:t> </a:t>
            </a:r>
            <a:r>
              <a:rPr sz="2400" spc="-14" baseline="1706" dirty="0">
                <a:latin typeface="Calibri"/>
                <a:cs typeface="Calibri"/>
              </a:rPr>
              <a:t>c</a:t>
            </a:r>
            <a:r>
              <a:rPr sz="2400" spc="0" baseline="1706" dirty="0">
                <a:latin typeface="Calibri"/>
                <a:cs typeface="Calibri"/>
              </a:rPr>
              <a:t>o</a:t>
            </a:r>
            <a:r>
              <a:rPr sz="2400" spc="-9" baseline="1706" dirty="0">
                <a:latin typeface="Calibri"/>
                <a:cs typeface="Calibri"/>
              </a:rPr>
              <a:t>n</a:t>
            </a:r>
            <a:r>
              <a:rPr sz="2400" spc="-19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ac</a:t>
            </a:r>
            <a:r>
              <a:rPr sz="2400" spc="-4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o</a:t>
            </a:r>
            <a:r>
              <a:rPr sz="2400" spc="-41" baseline="1706" dirty="0">
                <a:latin typeface="Calibri"/>
                <a:cs typeface="Calibri"/>
              </a:rPr>
              <a:t> </a:t>
            </a:r>
            <a:r>
              <a:rPr sz="2400" spc="-14" baseline="1706" dirty="0">
                <a:latin typeface="Calibri"/>
                <a:cs typeface="Calibri"/>
              </a:rPr>
              <a:t>c</a:t>
            </a:r>
            <a:r>
              <a:rPr sz="2400" spc="0" baseline="1706" dirty="0">
                <a:latin typeface="Calibri"/>
                <a:cs typeface="Calibri"/>
              </a:rPr>
              <a:t>on</a:t>
            </a:r>
            <a:r>
              <a:rPr sz="2400" spc="-13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grupos</a:t>
            </a:r>
            <a:r>
              <a:rPr sz="2400" spc="-34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de</a:t>
            </a:r>
            <a:r>
              <a:rPr sz="2400" spc="-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a</a:t>
            </a:r>
            <a:r>
              <a:rPr sz="2400" spc="4" baseline="1706" dirty="0">
                <a:latin typeface="Calibri"/>
                <a:cs typeface="Calibri"/>
              </a:rPr>
              <a:t>p</a:t>
            </a:r>
            <a:r>
              <a:rPr sz="2400" spc="-14" baseline="1706" dirty="0">
                <a:latin typeface="Calibri"/>
                <a:cs typeface="Calibri"/>
              </a:rPr>
              <a:t>o</a:t>
            </a:r>
            <a:r>
              <a:rPr sz="2400" spc="-25" baseline="1706" dirty="0">
                <a:latin typeface="Calibri"/>
                <a:cs typeface="Calibri"/>
              </a:rPr>
              <a:t>y</a:t>
            </a:r>
            <a:r>
              <a:rPr sz="2400" spc="0" baseline="1706" dirty="0">
                <a:latin typeface="Calibri"/>
                <a:cs typeface="Calibri"/>
              </a:rPr>
              <a:t>o.                                                   </a:t>
            </a:r>
            <a:r>
              <a:rPr sz="2400" spc="70" baseline="1706" dirty="0">
                <a:latin typeface="Calibri"/>
                <a:cs typeface="Calibri"/>
              </a:rPr>
              <a:t> </a:t>
            </a: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83449" y="6125667"/>
            <a:ext cx="1008176" cy="364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5671" marR="414162" algn="ctr">
              <a:lnSpc>
                <a:spcPct val="101725"/>
              </a:lnSpc>
              <a:spcBef>
                <a:spcPts val="330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611187" y="1351000"/>
            <a:ext cx="5592572" cy="697636"/>
          </a:xfrm>
          <a:custGeom>
            <a:avLst/>
            <a:gdLst/>
            <a:ahLst/>
            <a:cxnLst/>
            <a:rect l="l" t="t" r="r" b="b"/>
            <a:pathLst>
              <a:path w="5592572" h="697636">
                <a:moveTo>
                  <a:pt x="0" y="697636"/>
                </a:moveTo>
                <a:lnTo>
                  <a:pt x="5592572" y="697636"/>
                </a:lnTo>
                <a:lnTo>
                  <a:pt x="5592572" y="0"/>
                </a:lnTo>
                <a:lnTo>
                  <a:pt x="0" y="0"/>
                </a:lnTo>
                <a:lnTo>
                  <a:pt x="0" y="69763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03823" y="1351026"/>
            <a:ext cx="2256028" cy="242188"/>
          </a:xfrm>
          <a:custGeom>
            <a:avLst/>
            <a:gdLst/>
            <a:ahLst/>
            <a:cxnLst/>
            <a:rect l="l" t="t" r="r" b="b"/>
            <a:pathLst>
              <a:path w="2256028" h="242188">
                <a:moveTo>
                  <a:pt x="0" y="242188"/>
                </a:moveTo>
                <a:lnTo>
                  <a:pt x="2256028" y="242188"/>
                </a:lnTo>
                <a:lnTo>
                  <a:pt x="2256028" y="0"/>
                </a:lnTo>
                <a:lnTo>
                  <a:pt x="0" y="0"/>
                </a:lnTo>
                <a:lnTo>
                  <a:pt x="0" y="24218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03823" y="1593189"/>
            <a:ext cx="1175918" cy="455447"/>
          </a:xfrm>
          <a:custGeom>
            <a:avLst/>
            <a:gdLst/>
            <a:ahLst/>
            <a:cxnLst/>
            <a:rect l="l" t="t" r="r" b="b"/>
            <a:pathLst>
              <a:path w="1175918" h="455447">
                <a:moveTo>
                  <a:pt x="0" y="455447"/>
                </a:moveTo>
                <a:lnTo>
                  <a:pt x="1175918" y="455447"/>
                </a:lnTo>
                <a:lnTo>
                  <a:pt x="1175918" y="0"/>
                </a:lnTo>
                <a:lnTo>
                  <a:pt x="0" y="0"/>
                </a:lnTo>
                <a:lnTo>
                  <a:pt x="0" y="45544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9716" y="1593189"/>
            <a:ext cx="1080084" cy="455447"/>
          </a:xfrm>
          <a:custGeom>
            <a:avLst/>
            <a:gdLst/>
            <a:ahLst/>
            <a:cxnLst/>
            <a:rect l="l" t="t" r="r" b="b"/>
            <a:pathLst>
              <a:path w="1080084" h="455447">
                <a:moveTo>
                  <a:pt x="0" y="455447"/>
                </a:moveTo>
                <a:lnTo>
                  <a:pt x="1080084" y="455447"/>
                </a:lnTo>
                <a:lnTo>
                  <a:pt x="1080084" y="0"/>
                </a:lnTo>
                <a:lnTo>
                  <a:pt x="0" y="0"/>
                </a:lnTo>
                <a:lnTo>
                  <a:pt x="0" y="45544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1187" y="2048637"/>
            <a:ext cx="5592572" cy="516509"/>
          </a:xfrm>
          <a:custGeom>
            <a:avLst/>
            <a:gdLst/>
            <a:ahLst/>
            <a:cxnLst/>
            <a:rect l="l" t="t" r="r" b="b"/>
            <a:pathLst>
              <a:path w="5592572" h="516509">
                <a:moveTo>
                  <a:pt x="0" y="516509"/>
                </a:moveTo>
                <a:lnTo>
                  <a:pt x="5592572" y="516509"/>
                </a:lnTo>
                <a:lnTo>
                  <a:pt x="5592572" y="0"/>
                </a:lnTo>
                <a:lnTo>
                  <a:pt x="0" y="0"/>
                </a:lnTo>
                <a:lnTo>
                  <a:pt x="0" y="51650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03823" y="2048637"/>
            <a:ext cx="1175918" cy="516509"/>
          </a:xfrm>
          <a:custGeom>
            <a:avLst/>
            <a:gdLst/>
            <a:ahLst/>
            <a:cxnLst/>
            <a:rect l="l" t="t" r="r" b="b"/>
            <a:pathLst>
              <a:path w="1175918" h="516509">
                <a:moveTo>
                  <a:pt x="0" y="516509"/>
                </a:moveTo>
                <a:lnTo>
                  <a:pt x="1175918" y="516509"/>
                </a:lnTo>
                <a:lnTo>
                  <a:pt x="1175918" y="0"/>
                </a:lnTo>
                <a:lnTo>
                  <a:pt x="0" y="0"/>
                </a:lnTo>
                <a:lnTo>
                  <a:pt x="0" y="51650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9716" y="2048637"/>
            <a:ext cx="1080084" cy="516509"/>
          </a:xfrm>
          <a:custGeom>
            <a:avLst/>
            <a:gdLst/>
            <a:ahLst/>
            <a:cxnLst/>
            <a:rect l="l" t="t" r="r" b="b"/>
            <a:pathLst>
              <a:path w="1080084" h="516509">
                <a:moveTo>
                  <a:pt x="0" y="516509"/>
                </a:moveTo>
                <a:lnTo>
                  <a:pt x="1080084" y="516509"/>
                </a:lnTo>
                <a:lnTo>
                  <a:pt x="1080084" y="0"/>
                </a:lnTo>
                <a:lnTo>
                  <a:pt x="0" y="0"/>
                </a:lnTo>
                <a:lnTo>
                  <a:pt x="0" y="51650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187" y="2565146"/>
            <a:ext cx="5592572" cy="729868"/>
          </a:xfrm>
          <a:custGeom>
            <a:avLst/>
            <a:gdLst/>
            <a:ahLst/>
            <a:cxnLst/>
            <a:rect l="l" t="t" r="r" b="b"/>
            <a:pathLst>
              <a:path w="5592572" h="729868">
                <a:moveTo>
                  <a:pt x="0" y="729868"/>
                </a:moveTo>
                <a:lnTo>
                  <a:pt x="5592572" y="729868"/>
                </a:lnTo>
                <a:lnTo>
                  <a:pt x="5592572" y="0"/>
                </a:lnTo>
                <a:lnTo>
                  <a:pt x="0" y="0"/>
                </a:lnTo>
                <a:lnTo>
                  <a:pt x="0" y="729868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03823" y="2565146"/>
            <a:ext cx="1175918" cy="729868"/>
          </a:xfrm>
          <a:custGeom>
            <a:avLst/>
            <a:gdLst/>
            <a:ahLst/>
            <a:cxnLst/>
            <a:rect l="l" t="t" r="r" b="b"/>
            <a:pathLst>
              <a:path w="1175918" h="729868">
                <a:moveTo>
                  <a:pt x="0" y="729868"/>
                </a:moveTo>
                <a:lnTo>
                  <a:pt x="1175918" y="729868"/>
                </a:lnTo>
                <a:lnTo>
                  <a:pt x="1175918" y="0"/>
                </a:lnTo>
                <a:lnTo>
                  <a:pt x="0" y="0"/>
                </a:lnTo>
                <a:lnTo>
                  <a:pt x="0" y="729868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79716" y="2565146"/>
            <a:ext cx="1080084" cy="729868"/>
          </a:xfrm>
          <a:custGeom>
            <a:avLst/>
            <a:gdLst/>
            <a:ahLst/>
            <a:cxnLst/>
            <a:rect l="l" t="t" r="r" b="b"/>
            <a:pathLst>
              <a:path w="1080084" h="729868">
                <a:moveTo>
                  <a:pt x="0" y="729868"/>
                </a:moveTo>
                <a:lnTo>
                  <a:pt x="1080084" y="729868"/>
                </a:lnTo>
                <a:lnTo>
                  <a:pt x="1080084" y="0"/>
                </a:lnTo>
                <a:lnTo>
                  <a:pt x="0" y="0"/>
                </a:lnTo>
                <a:lnTo>
                  <a:pt x="0" y="729868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03823" y="1574164"/>
            <a:ext cx="0" cy="493522"/>
          </a:xfrm>
          <a:custGeom>
            <a:avLst/>
            <a:gdLst/>
            <a:ahLst/>
            <a:cxnLst/>
            <a:rect l="l" t="t" r="r" b="b"/>
            <a:pathLst>
              <a:path h="493522">
                <a:moveTo>
                  <a:pt x="0" y="0"/>
                </a:moveTo>
                <a:lnTo>
                  <a:pt x="0" y="49352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79716" y="1574164"/>
            <a:ext cx="0" cy="1727200"/>
          </a:xfrm>
          <a:custGeom>
            <a:avLst/>
            <a:gdLst/>
            <a:ahLst/>
            <a:cxnLst/>
            <a:rect l="l" t="t" r="r" b="b"/>
            <a:pathLst>
              <a:path h="1727200">
                <a:moveTo>
                  <a:pt x="0" y="0"/>
                </a:moveTo>
                <a:lnTo>
                  <a:pt x="0" y="1727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84773" y="1593214"/>
            <a:ext cx="2281428" cy="0"/>
          </a:xfrm>
          <a:custGeom>
            <a:avLst/>
            <a:gdLst/>
            <a:ahLst/>
            <a:cxnLst/>
            <a:rect l="l" t="t" r="r" b="b"/>
            <a:pathLst>
              <a:path w="2281428">
                <a:moveTo>
                  <a:pt x="0" y="0"/>
                </a:moveTo>
                <a:lnTo>
                  <a:pt x="228142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4837" y="2048637"/>
            <a:ext cx="5618035" cy="0"/>
          </a:xfrm>
          <a:custGeom>
            <a:avLst/>
            <a:gdLst/>
            <a:ahLst/>
            <a:cxnLst/>
            <a:rect l="l" t="t" r="r" b="b"/>
            <a:pathLst>
              <a:path w="5618035">
                <a:moveTo>
                  <a:pt x="0" y="0"/>
                </a:moveTo>
                <a:lnTo>
                  <a:pt x="561803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22873" y="2048637"/>
            <a:ext cx="2243328" cy="0"/>
          </a:xfrm>
          <a:custGeom>
            <a:avLst/>
            <a:gdLst/>
            <a:ahLst/>
            <a:cxnLst/>
            <a:rect l="l" t="t" r="r" b="b"/>
            <a:pathLst>
              <a:path w="2243328">
                <a:moveTo>
                  <a:pt x="0" y="0"/>
                </a:moveTo>
                <a:lnTo>
                  <a:pt x="22433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4837" y="2565146"/>
            <a:ext cx="7861363" cy="0"/>
          </a:xfrm>
          <a:custGeom>
            <a:avLst/>
            <a:gdLst/>
            <a:ahLst/>
            <a:cxnLst/>
            <a:rect l="l" t="t" r="r" b="b"/>
            <a:pathLst>
              <a:path w="7861363">
                <a:moveTo>
                  <a:pt x="0" y="0"/>
                </a:moveTo>
                <a:lnTo>
                  <a:pt x="786136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1187" y="4797361"/>
            <a:ext cx="5644642" cy="697674"/>
          </a:xfrm>
          <a:custGeom>
            <a:avLst/>
            <a:gdLst/>
            <a:ahLst/>
            <a:cxnLst/>
            <a:rect l="l" t="t" r="r" b="b"/>
            <a:pathLst>
              <a:path w="5644642" h="697674">
                <a:moveTo>
                  <a:pt x="0" y="697674"/>
                </a:moveTo>
                <a:lnTo>
                  <a:pt x="5644642" y="697674"/>
                </a:lnTo>
                <a:lnTo>
                  <a:pt x="5644642" y="0"/>
                </a:lnTo>
                <a:lnTo>
                  <a:pt x="0" y="0"/>
                </a:lnTo>
                <a:lnTo>
                  <a:pt x="0" y="69767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5766" y="4797412"/>
            <a:ext cx="2276983" cy="242201"/>
          </a:xfrm>
          <a:custGeom>
            <a:avLst/>
            <a:gdLst/>
            <a:ahLst/>
            <a:cxnLst/>
            <a:rect l="l" t="t" r="r" b="b"/>
            <a:pathLst>
              <a:path w="2276983" h="242201">
                <a:moveTo>
                  <a:pt x="0" y="242201"/>
                </a:moveTo>
                <a:lnTo>
                  <a:pt x="2276983" y="242201"/>
                </a:lnTo>
                <a:lnTo>
                  <a:pt x="2276983" y="0"/>
                </a:lnTo>
                <a:lnTo>
                  <a:pt x="0" y="0"/>
                </a:lnTo>
                <a:lnTo>
                  <a:pt x="0" y="24220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5766" y="5039563"/>
            <a:ext cx="1124750" cy="455472"/>
          </a:xfrm>
          <a:custGeom>
            <a:avLst/>
            <a:gdLst/>
            <a:ahLst/>
            <a:cxnLst/>
            <a:rect l="l" t="t" r="r" b="b"/>
            <a:pathLst>
              <a:path w="1124750" h="455472">
                <a:moveTo>
                  <a:pt x="0" y="455472"/>
                </a:moveTo>
                <a:lnTo>
                  <a:pt x="1124750" y="455472"/>
                </a:lnTo>
                <a:lnTo>
                  <a:pt x="1124750" y="0"/>
                </a:lnTo>
                <a:lnTo>
                  <a:pt x="0" y="0"/>
                </a:lnTo>
                <a:lnTo>
                  <a:pt x="0" y="455472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0605" y="5039563"/>
            <a:ext cx="1152232" cy="455472"/>
          </a:xfrm>
          <a:custGeom>
            <a:avLst/>
            <a:gdLst/>
            <a:ahLst/>
            <a:cxnLst/>
            <a:rect l="l" t="t" r="r" b="b"/>
            <a:pathLst>
              <a:path w="1152232" h="455472">
                <a:moveTo>
                  <a:pt x="0" y="455472"/>
                </a:moveTo>
                <a:lnTo>
                  <a:pt x="1152232" y="455472"/>
                </a:lnTo>
                <a:lnTo>
                  <a:pt x="1152232" y="0"/>
                </a:lnTo>
                <a:lnTo>
                  <a:pt x="0" y="0"/>
                </a:lnTo>
                <a:lnTo>
                  <a:pt x="0" y="455472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187" y="5495086"/>
            <a:ext cx="5644642" cy="364121"/>
          </a:xfrm>
          <a:custGeom>
            <a:avLst/>
            <a:gdLst/>
            <a:ahLst/>
            <a:cxnLst/>
            <a:rect l="l" t="t" r="r" b="b"/>
            <a:pathLst>
              <a:path w="5644642" h="364121">
                <a:moveTo>
                  <a:pt x="0" y="364121"/>
                </a:moveTo>
                <a:lnTo>
                  <a:pt x="5644642" y="364121"/>
                </a:lnTo>
                <a:lnTo>
                  <a:pt x="5644642" y="0"/>
                </a:lnTo>
                <a:lnTo>
                  <a:pt x="0" y="0"/>
                </a:lnTo>
                <a:lnTo>
                  <a:pt x="0" y="364121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55766" y="5495086"/>
            <a:ext cx="1124750" cy="364121"/>
          </a:xfrm>
          <a:custGeom>
            <a:avLst/>
            <a:gdLst/>
            <a:ahLst/>
            <a:cxnLst/>
            <a:rect l="l" t="t" r="r" b="b"/>
            <a:pathLst>
              <a:path w="1124750" h="364121">
                <a:moveTo>
                  <a:pt x="0" y="364121"/>
                </a:moveTo>
                <a:lnTo>
                  <a:pt x="1124750" y="364121"/>
                </a:lnTo>
                <a:lnTo>
                  <a:pt x="1124750" y="0"/>
                </a:lnTo>
                <a:lnTo>
                  <a:pt x="0" y="0"/>
                </a:lnTo>
                <a:lnTo>
                  <a:pt x="0" y="364121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80605" y="5495099"/>
            <a:ext cx="1152232" cy="742276"/>
          </a:xfrm>
          <a:custGeom>
            <a:avLst/>
            <a:gdLst/>
            <a:ahLst/>
            <a:cxnLst/>
            <a:rect l="l" t="t" r="r" b="b"/>
            <a:pathLst>
              <a:path w="1152232" h="742276">
                <a:moveTo>
                  <a:pt x="0" y="742276"/>
                </a:moveTo>
                <a:lnTo>
                  <a:pt x="1152232" y="742276"/>
                </a:lnTo>
                <a:lnTo>
                  <a:pt x="1152232" y="0"/>
                </a:lnTo>
                <a:lnTo>
                  <a:pt x="0" y="0"/>
                </a:lnTo>
                <a:lnTo>
                  <a:pt x="0" y="742276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187" y="5859208"/>
            <a:ext cx="5644642" cy="378167"/>
          </a:xfrm>
          <a:custGeom>
            <a:avLst/>
            <a:gdLst/>
            <a:ahLst/>
            <a:cxnLst/>
            <a:rect l="l" t="t" r="r" b="b"/>
            <a:pathLst>
              <a:path w="5644642" h="378167">
                <a:moveTo>
                  <a:pt x="0" y="378167"/>
                </a:moveTo>
                <a:lnTo>
                  <a:pt x="5644642" y="378167"/>
                </a:lnTo>
                <a:lnTo>
                  <a:pt x="5644642" y="0"/>
                </a:lnTo>
                <a:lnTo>
                  <a:pt x="0" y="0"/>
                </a:lnTo>
                <a:lnTo>
                  <a:pt x="0" y="37816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55766" y="5859208"/>
            <a:ext cx="1124750" cy="378167"/>
          </a:xfrm>
          <a:custGeom>
            <a:avLst/>
            <a:gdLst/>
            <a:ahLst/>
            <a:cxnLst/>
            <a:rect l="l" t="t" r="r" b="b"/>
            <a:pathLst>
              <a:path w="1124750" h="378167">
                <a:moveTo>
                  <a:pt x="0" y="378167"/>
                </a:moveTo>
                <a:lnTo>
                  <a:pt x="1124750" y="378167"/>
                </a:lnTo>
                <a:lnTo>
                  <a:pt x="1124750" y="0"/>
                </a:lnTo>
                <a:lnTo>
                  <a:pt x="0" y="0"/>
                </a:lnTo>
                <a:lnTo>
                  <a:pt x="0" y="378167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55766" y="5020564"/>
            <a:ext cx="0" cy="493522"/>
          </a:xfrm>
          <a:custGeom>
            <a:avLst/>
            <a:gdLst/>
            <a:ahLst/>
            <a:cxnLst/>
            <a:rect l="l" t="t" r="r" b="b"/>
            <a:pathLst>
              <a:path h="493522">
                <a:moveTo>
                  <a:pt x="0" y="0"/>
                </a:moveTo>
                <a:lnTo>
                  <a:pt x="0" y="49352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80605" y="5020564"/>
            <a:ext cx="0" cy="1223162"/>
          </a:xfrm>
          <a:custGeom>
            <a:avLst/>
            <a:gdLst/>
            <a:ahLst/>
            <a:cxnLst/>
            <a:rect l="l" t="t" r="r" b="b"/>
            <a:pathLst>
              <a:path h="1223162">
                <a:moveTo>
                  <a:pt x="0" y="0"/>
                </a:moveTo>
                <a:lnTo>
                  <a:pt x="0" y="12231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36716" y="5039614"/>
            <a:ext cx="2302510" cy="0"/>
          </a:xfrm>
          <a:custGeom>
            <a:avLst/>
            <a:gdLst/>
            <a:ahLst/>
            <a:cxnLst/>
            <a:rect l="l" t="t" r="r" b="b"/>
            <a:pathLst>
              <a:path w="2302510">
                <a:moveTo>
                  <a:pt x="0" y="0"/>
                </a:moveTo>
                <a:lnTo>
                  <a:pt x="230251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4837" y="5495036"/>
            <a:ext cx="5669978" cy="0"/>
          </a:xfrm>
          <a:custGeom>
            <a:avLst/>
            <a:gdLst/>
            <a:ahLst/>
            <a:cxnLst/>
            <a:rect l="l" t="t" r="r" b="b"/>
            <a:pathLst>
              <a:path w="5669978">
                <a:moveTo>
                  <a:pt x="0" y="0"/>
                </a:moveTo>
                <a:lnTo>
                  <a:pt x="566997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74816" y="5495036"/>
            <a:ext cx="2264410" cy="0"/>
          </a:xfrm>
          <a:custGeom>
            <a:avLst/>
            <a:gdLst/>
            <a:ahLst/>
            <a:cxnLst/>
            <a:rect l="l" t="t" r="r" b="b"/>
            <a:pathLst>
              <a:path w="2264410">
                <a:moveTo>
                  <a:pt x="0" y="0"/>
                </a:moveTo>
                <a:lnTo>
                  <a:pt x="226441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48944" y="562880"/>
            <a:ext cx="27583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29411" y="562880"/>
            <a:ext cx="163389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PUBLICID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4371" y="562880"/>
            <a:ext cx="461468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b="1" spc="-1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QUIS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CIONES</a:t>
            </a:r>
            <a:r>
              <a:rPr sz="2000" b="1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DE 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EDA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EOS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85218" y="562880"/>
            <a:ext cx="41708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08210" y="562880"/>
            <a:ext cx="40283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76118" y="867680"/>
            <a:ext cx="50183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LM,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2079" y="867680"/>
            <a:ext cx="157713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BIBER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NES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60538" y="867680"/>
            <a:ext cx="23333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5958" y="867680"/>
            <a:ext cx="98133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TINA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6888" y="4367419"/>
            <a:ext cx="385905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3.</a:t>
            </a:r>
            <a:r>
              <a:rPr sz="2000" b="1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-14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IO</a:t>
            </a:r>
            <a:r>
              <a:rPr sz="2000" b="1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INST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UT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CION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187" y="4797361"/>
            <a:ext cx="5644578" cy="6976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2"/>
              </a:spcBef>
            </a:pPr>
            <a:endParaRPr sz="600"/>
          </a:p>
          <a:p>
            <a:pPr marL="1441005">
              <a:lnSpc>
                <a:spcPct val="101725"/>
              </a:lnSpc>
              <a:spcBef>
                <a:spcPts val="1000"/>
              </a:spcBef>
            </a:pPr>
            <a:r>
              <a:rPr sz="1800" b="1" spc="0" dirty="0">
                <a:latin typeface="Calibri"/>
                <a:cs typeface="Calibri"/>
              </a:rPr>
              <a:t>ASP</a:t>
            </a:r>
            <a:r>
              <a:rPr sz="1800" b="1" spc="-19" dirty="0">
                <a:latin typeface="Calibri"/>
                <a:cs typeface="Calibri"/>
              </a:rPr>
              <a:t>E</a:t>
            </a:r>
            <a:r>
              <a:rPr sz="1800" b="1" spc="4" dirty="0">
                <a:latin typeface="Calibri"/>
                <a:cs typeface="Calibri"/>
              </a:rPr>
              <a:t>C</a:t>
            </a:r>
            <a:r>
              <a:rPr sz="1800" b="1" spc="-50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OS</a:t>
            </a:r>
            <a:r>
              <a:rPr sz="1800" b="1" spc="-1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A SER</a:t>
            </a:r>
            <a:r>
              <a:rPr sz="1800" b="1" spc="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94" dirty="0">
                <a:latin typeface="Calibri"/>
                <a:cs typeface="Calibri"/>
              </a:rPr>
              <a:t>V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L</a:t>
            </a:r>
            <a:r>
              <a:rPr sz="1800" b="1" spc="-44" dirty="0">
                <a:latin typeface="Calibri"/>
                <a:cs typeface="Calibri"/>
              </a:rPr>
              <a:t>U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4" dirty="0">
                <a:latin typeface="Calibri"/>
                <a:cs typeface="Calibri"/>
              </a:rPr>
              <a:t>D</a:t>
            </a:r>
            <a:r>
              <a:rPr sz="1800" b="1" spc="0" dirty="0"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5766" y="4797361"/>
            <a:ext cx="2277071" cy="242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2351">
              <a:lnSpc>
                <a:spcPct val="101725"/>
              </a:lnSpc>
              <a:spcBef>
                <a:spcPts val="345"/>
              </a:spcBef>
            </a:pPr>
            <a:r>
              <a:rPr sz="1000" b="1" spc="4" dirty="0">
                <a:latin typeface="Calibri"/>
                <a:cs typeface="Calibri"/>
              </a:rPr>
              <a:t>C</a:t>
            </a:r>
            <a:r>
              <a:rPr sz="1000" b="1" spc="0" dirty="0">
                <a:latin typeface="Calibri"/>
                <a:cs typeface="Calibri"/>
              </a:rPr>
              <a:t>LASIFICACION</a:t>
            </a:r>
            <a:r>
              <a:rPr sz="1000" b="1" spc="-47" dirty="0">
                <a:latin typeface="Calibri"/>
                <a:cs typeface="Calibri"/>
              </a:rPr>
              <a:t> </a:t>
            </a:r>
            <a:r>
              <a:rPr sz="1000" b="1" spc="0" dirty="0">
                <a:latin typeface="Calibri"/>
                <a:cs typeface="Calibri"/>
              </a:rPr>
              <a:t>DE</a:t>
            </a:r>
            <a:r>
              <a:rPr sz="1000" b="1" spc="-16" dirty="0">
                <a:latin typeface="Calibri"/>
                <a:cs typeface="Calibri"/>
              </a:rPr>
              <a:t> </a:t>
            </a:r>
            <a:r>
              <a:rPr sz="1000" b="1" spc="0" dirty="0">
                <a:latin typeface="Calibri"/>
                <a:cs typeface="Calibri"/>
              </a:rPr>
              <a:t>E</a:t>
            </a:r>
            <a:r>
              <a:rPr sz="1000" b="1" spc="-4" dirty="0">
                <a:latin typeface="Calibri"/>
                <a:cs typeface="Calibri"/>
              </a:rPr>
              <a:t>E</a:t>
            </a:r>
            <a:r>
              <a:rPr sz="1000" b="1" spc="0" dirty="0">
                <a:latin typeface="Calibri"/>
                <a:cs typeface="Calibri"/>
              </a:rPr>
              <a:t>SS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5766" y="5039614"/>
            <a:ext cx="1124839" cy="455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5"/>
              </a:spcBef>
            </a:pPr>
            <a:endParaRPr sz="700"/>
          </a:p>
          <a:p>
            <a:pPr marL="211836">
              <a:lnSpc>
                <a:spcPct val="101725"/>
              </a:lnSpc>
            </a:pPr>
            <a:r>
              <a:rPr sz="900" b="1" spc="-4" dirty="0">
                <a:latin typeface="Calibri"/>
                <a:cs typeface="Calibri"/>
              </a:rPr>
              <a:t>A</a:t>
            </a:r>
            <a:r>
              <a:rPr sz="900" b="1" spc="0" dirty="0">
                <a:latin typeface="Calibri"/>
                <a:cs typeface="Calibri"/>
              </a:rPr>
              <a:t>TE</a:t>
            </a: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CI</a:t>
            </a:r>
            <a:r>
              <a:rPr sz="900" b="1" spc="4" dirty="0">
                <a:latin typeface="Calibri"/>
                <a:cs typeface="Calibri"/>
              </a:rPr>
              <a:t>O</a:t>
            </a:r>
            <a:r>
              <a:rPr sz="900" b="1" spc="0" dirty="0">
                <a:latin typeface="Calibri"/>
                <a:cs typeface="Calibri"/>
              </a:rPr>
              <a:t>N</a:t>
            </a:r>
            <a:r>
              <a:rPr sz="900" b="1" spc="-4" dirty="0">
                <a:latin typeface="Calibri"/>
                <a:cs typeface="Calibri"/>
              </a:rPr>
              <a:t> D</a:t>
            </a:r>
            <a:r>
              <a:rPr sz="900" b="1" spc="4" dirty="0">
                <a:latin typeface="Calibri"/>
                <a:cs typeface="Calibri"/>
              </a:rPr>
              <a:t>E</a:t>
            </a:r>
            <a:r>
              <a:rPr sz="900" b="1" spc="0" dirty="0">
                <a:latin typeface="Calibri"/>
                <a:cs typeface="Calibri"/>
              </a:rPr>
              <a:t>L</a:t>
            </a:r>
            <a:endParaRPr sz="900">
              <a:latin typeface="Calibri"/>
              <a:cs typeface="Calibri"/>
            </a:endParaRPr>
          </a:p>
          <a:p>
            <a:pPr marL="173736">
              <a:lnSpc>
                <a:spcPts val="1080"/>
              </a:lnSpc>
              <a:spcBef>
                <a:spcPts val="54"/>
              </a:spcBef>
            </a:pPr>
            <a:r>
              <a:rPr sz="1350" b="1" spc="0" baseline="3034" dirty="0">
                <a:latin typeface="Calibri"/>
                <a:cs typeface="Calibri"/>
              </a:rPr>
              <a:t>P</a:t>
            </a:r>
            <a:r>
              <a:rPr sz="1350" b="1" spc="-4" baseline="3034" dirty="0">
                <a:latin typeface="Calibri"/>
                <a:cs typeface="Calibri"/>
              </a:rPr>
              <a:t>AR</a:t>
            </a:r>
            <a:r>
              <a:rPr sz="1350" b="1" spc="0" baseline="3034" dirty="0">
                <a:latin typeface="Calibri"/>
                <a:cs typeface="Calibri"/>
              </a:rPr>
              <a:t>TO</a:t>
            </a:r>
            <a:r>
              <a:rPr sz="1350" b="1" spc="14" baseline="3034" dirty="0">
                <a:latin typeface="Calibri"/>
                <a:cs typeface="Calibri"/>
              </a:rPr>
              <a:t> </a:t>
            </a:r>
            <a:r>
              <a:rPr sz="1350" b="1" spc="0" baseline="3034" dirty="0">
                <a:latin typeface="Calibri"/>
                <a:cs typeface="Calibri"/>
              </a:rPr>
              <a:t>Y DEL</a:t>
            </a:r>
            <a:r>
              <a:rPr sz="1350" b="1" spc="-19" baseline="3034" dirty="0">
                <a:latin typeface="Calibri"/>
                <a:cs typeface="Calibri"/>
              </a:rPr>
              <a:t> </a:t>
            </a:r>
            <a:r>
              <a:rPr sz="1350" b="1" spc="-4" baseline="3034" dirty="0">
                <a:latin typeface="Calibri"/>
                <a:cs typeface="Calibri"/>
              </a:rPr>
              <a:t>R</a:t>
            </a:r>
            <a:r>
              <a:rPr sz="1350" b="1" spc="0" baseline="3034" dirty="0"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0605" y="5039614"/>
            <a:ext cx="1152232" cy="455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5"/>
              </a:spcBef>
            </a:pPr>
            <a:endParaRPr sz="700"/>
          </a:p>
          <a:p>
            <a:pPr marL="107442" marR="106099" algn="ctr">
              <a:lnSpc>
                <a:spcPct val="101725"/>
              </a:lnSpc>
            </a:pP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O </a:t>
            </a:r>
            <a:r>
              <a:rPr sz="900" b="1" spc="-4" dirty="0">
                <a:latin typeface="Calibri"/>
                <a:cs typeface="Calibri"/>
              </a:rPr>
              <a:t>A</a:t>
            </a:r>
            <a:r>
              <a:rPr sz="900" b="1" spc="0" dirty="0">
                <a:latin typeface="Calibri"/>
                <a:cs typeface="Calibri"/>
              </a:rPr>
              <a:t>TE</a:t>
            </a: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CI</a:t>
            </a:r>
            <a:r>
              <a:rPr sz="900" b="1" spc="4" dirty="0">
                <a:latin typeface="Calibri"/>
                <a:cs typeface="Calibri"/>
              </a:rPr>
              <a:t>O</a:t>
            </a:r>
            <a:r>
              <a:rPr sz="900" b="1" spc="0" dirty="0">
                <a:latin typeface="Calibri"/>
                <a:cs typeface="Calibri"/>
              </a:rPr>
              <a:t>N</a:t>
            </a:r>
            <a:r>
              <a:rPr sz="900" b="1" spc="-14" dirty="0">
                <a:latin typeface="Calibri"/>
                <a:cs typeface="Calibri"/>
              </a:rPr>
              <a:t> </a:t>
            </a:r>
            <a:r>
              <a:rPr sz="900" b="1" spc="-4" dirty="0">
                <a:latin typeface="Calibri"/>
                <a:cs typeface="Calibri"/>
              </a:rPr>
              <a:t>D</a:t>
            </a:r>
            <a:r>
              <a:rPr sz="900" b="1" spc="4" dirty="0">
                <a:latin typeface="Calibri"/>
                <a:cs typeface="Calibri"/>
              </a:rPr>
              <a:t>E</a:t>
            </a:r>
            <a:r>
              <a:rPr sz="900" b="1" spc="0" dirty="0">
                <a:latin typeface="Calibri"/>
                <a:cs typeface="Calibri"/>
              </a:rPr>
              <a:t>L</a:t>
            </a:r>
            <a:endParaRPr sz="900">
              <a:latin typeface="Calibri"/>
              <a:cs typeface="Calibri"/>
            </a:endParaRPr>
          </a:p>
          <a:p>
            <a:pPr marL="265366" marR="264514" algn="ctr">
              <a:lnSpc>
                <a:spcPts val="1080"/>
              </a:lnSpc>
              <a:spcBef>
                <a:spcPts val="54"/>
              </a:spcBef>
            </a:pPr>
            <a:r>
              <a:rPr sz="1350" b="1" spc="0" baseline="3034" dirty="0">
                <a:latin typeface="Calibri"/>
                <a:cs typeface="Calibri"/>
              </a:rPr>
              <a:t>P</a:t>
            </a:r>
            <a:r>
              <a:rPr sz="1350" b="1" spc="-4" baseline="3034" dirty="0">
                <a:latin typeface="Calibri"/>
                <a:cs typeface="Calibri"/>
              </a:rPr>
              <a:t>AR</a:t>
            </a:r>
            <a:r>
              <a:rPr sz="1350" b="1" spc="0" baseline="3034" dirty="0">
                <a:latin typeface="Calibri"/>
                <a:cs typeface="Calibri"/>
              </a:rPr>
              <a:t>TO</a:t>
            </a:r>
            <a:r>
              <a:rPr sz="1350" b="1" spc="14" baseline="3034" dirty="0">
                <a:latin typeface="Calibri"/>
                <a:cs typeface="Calibri"/>
              </a:rPr>
              <a:t> </a:t>
            </a:r>
            <a:r>
              <a:rPr sz="1350" b="1" spc="0" baseline="3034" dirty="0">
                <a:latin typeface="Calibri"/>
                <a:cs typeface="Calibri"/>
              </a:rPr>
              <a:t>Y RN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187" y="5495036"/>
            <a:ext cx="6769417" cy="36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ts val="2047"/>
              </a:lnSpc>
              <a:spcBef>
                <a:spcPts val="345"/>
              </a:spcBef>
            </a:pPr>
            <a:r>
              <a:rPr sz="1400" spc="0" dirty="0">
                <a:latin typeface="Calibri"/>
                <a:cs typeface="Calibri"/>
              </a:rPr>
              <a:t>Exi</a:t>
            </a:r>
            <a:r>
              <a:rPr sz="1400" spc="-4" dirty="0">
                <a:latin typeface="Calibri"/>
                <a:cs typeface="Calibri"/>
              </a:rPr>
              <a:t>s</a:t>
            </a:r>
            <a:r>
              <a:rPr sz="1400" spc="-14" dirty="0">
                <a:latin typeface="Calibri"/>
                <a:cs typeface="Calibri"/>
              </a:rPr>
              <a:t>t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9" dirty="0">
                <a:latin typeface="Calibri"/>
                <a:cs typeface="Calibri"/>
              </a:rPr>
              <a:t>n</a:t>
            </a:r>
            <a:r>
              <a:rPr sz="1400" spc="-4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ia</a:t>
            </a:r>
            <a:r>
              <a:rPr sz="1400" spc="4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d</a:t>
            </a:r>
            <a:r>
              <a:rPr sz="1400" spc="0" dirty="0">
                <a:latin typeface="Calibri"/>
                <a:cs typeface="Calibri"/>
              </a:rPr>
              <a:t>e </a:t>
            </a:r>
            <a:r>
              <a:rPr sz="1400" spc="4" dirty="0">
                <a:latin typeface="Calibri"/>
                <a:cs typeface="Calibri"/>
              </a:rPr>
              <a:t>l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4" dirty="0">
                <a:latin typeface="Calibri"/>
                <a:cs typeface="Calibri"/>
              </a:rPr>
              <a:t>c</a:t>
            </a:r>
            <a:r>
              <a:rPr sz="1400" spc="-14" dirty="0">
                <a:latin typeface="Calibri"/>
                <a:cs typeface="Calibri"/>
              </a:rPr>
              <a:t>t</a:t>
            </a:r>
            <a:r>
              <a:rPr sz="1400" spc="0" dirty="0">
                <a:latin typeface="Calibri"/>
                <a:cs typeface="Calibri"/>
              </a:rPr>
              <a:t>ari</a:t>
            </a:r>
            <a:r>
              <a:rPr sz="1400" spc="4" dirty="0">
                <a:latin typeface="Calibri"/>
                <a:cs typeface="Calibri"/>
              </a:rPr>
              <a:t>o</a:t>
            </a:r>
            <a:r>
              <a:rPr sz="1400" spc="0" dirty="0">
                <a:latin typeface="Calibri"/>
                <a:cs typeface="Calibri"/>
              </a:rPr>
              <a:t>.                                                                                                              </a:t>
            </a:r>
            <a:r>
              <a:rPr sz="1400" spc="251" dirty="0">
                <a:latin typeface="Calibri"/>
                <a:cs typeface="Calibri"/>
              </a:rPr>
              <a:t> </a:t>
            </a:r>
            <a:r>
              <a:rPr sz="2700" spc="0" baseline="-4551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0605" y="5495036"/>
            <a:ext cx="1152232" cy="742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0"/>
              </a:spcBef>
            </a:pPr>
            <a:endParaRPr sz="700"/>
          </a:p>
          <a:p>
            <a:pPr marL="186054" marR="163541" indent="345948">
              <a:lnSpc>
                <a:spcPts val="1200"/>
              </a:lnSpc>
              <a:spcBef>
                <a:spcPts val="1060"/>
              </a:spcBef>
            </a:pPr>
            <a:r>
              <a:rPr sz="1000" spc="0" dirty="0">
                <a:latin typeface="Calibri"/>
                <a:cs typeface="Calibri"/>
              </a:rPr>
              <a:t>SI CO</a:t>
            </a:r>
            <a:r>
              <a:rPr sz="1000" spc="-4" dirty="0">
                <a:latin typeface="Calibri"/>
                <a:cs typeface="Calibri"/>
              </a:rPr>
              <a:t>R</a:t>
            </a:r>
            <a:r>
              <a:rPr sz="1000" spc="0" dirty="0">
                <a:latin typeface="Calibri"/>
                <a:cs typeface="Calibri"/>
              </a:rPr>
              <a:t>R</a:t>
            </a:r>
            <a:r>
              <a:rPr sz="1000" spc="4" dirty="0">
                <a:latin typeface="Calibri"/>
                <a:cs typeface="Calibri"/>
              </a:rPr>
              <a:t>E</a:t>
            </a:r>
            <a:r>
              <a:rPr sz="1000" spc="0" dirty="0">
                <a:latin typeface="Calibri"/>
                <a:cs typeface="Calibri"/>
              </a:rPr>
              <a:t>SPO</a:t>
            </a:r>
            <a:r>
              <a:rPr sz="1000" spc="4" dirty="0">
                <a:latin typeface="Calibri"/>
                <a:cs typeface="Calibri"/>
              </a:rPr>
              <a:t>N</a:t>
            </a:r>
            <a:r>
              <a:rPr sz="1000" spc="0" dirty="0">
                <a:latin typeface="Calibri"/>
                <a:cs typeface="Calibri"/>
              </a:rPr>
              <a:t>DE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187" y="5859208"/>
            <a:ext cx="6769417" cy="378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ts val="2047"/>
              </a:lnSpc>
              <a:spcBef>
                <a:spcPts val="400"/>
              </a:spcBef>
            </a:pPr>
            <a:r>
              <a:rPr sz="1400" spc="-4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19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4" dirty="0">
                <a:latin typeface="Calibri"/>
                <a:cs typeface="Calibri"/>
              </a:rPr>
              <a:t>c</a:t>
            </a:r>
            <a:r>
              <a:rPr sz="1400" spc="-14" dirty="0">
                <a:latin typeface="Calibri"/>
                <a:cs typeface="Calibri"/>
              </a:rPr>
              <a:t>t</a:t>
            </a:r>
            <a:r>
              <a:rPr sz="1400" spc="0" dirty="0">
                <a:latin typeface="Calibri"/>
                <a:cs typeface="Calibri"/>
              </a:rPr>
              <a:t>erí</a:t>
            </a:r>
            <a:r>
              <a:rPr sz="1400" spc="-4" dirty="0">
                <a:latin typeface="Calibri"/>
                <a:cs typeface="Calibri"/>
              </a:rPr>
              <a:t>s</a:t>
            </a:r>
            <a:r>
              <a:rPr sz="1400" spc="0" dirty="0">
                <a:latin typeface="Calibri"/>
                <a:cs typeface="Calibri"/>
              </a:rPr>
              <a:t>ti</a:t>
            </a:r>
            <a:r>
              <a:rPr sz="1400" spc="-19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as</a:t>
            </a:r>
            <a:r>
              <a:rPr sz="1400" spc="9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d</a:t>
            </a:r>
            <a:r>
              <a:rPr sz="1400" spc="0" dirty="0">
                <a:latin typeface="Calibri"/>
                <a:cs typeface="Calibri"/>
              </a:rPr>
              <a:t>el</a:t>
            </a:r>
            <a:r>
              <a:rPr sz="1400" spc="4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la</a:t>
            </a:r>
            <a:r>
              <a:rPr sz="1400" spc="-4" dirty="0">
                <a:latin typeface="Calibri"/>
                <a:cs typeface="Calibri"/>
              </a:rPr>
              <a:t>c</a:t>
            </a:r>
            <a:r>
              <a:rPr sz="1400" spc="-14" dirty="0">
                <a:latin typeface="Calibri"/>
                <a:cs typeface="Calibri"/>
              </a:rPr>
              <a:t>t</a:t>
            </a:r>
            <a:r>
              <a:rPr sz="1400" spc="0" dirty="0">
                <a:latin typeface="Calibri"/>
                <a:cs typeface="Calibri"/>
              </a:rPr>
              <a:t>ario</a:t>
            </a:r>
            <a:r>
              <a:rPr sz="1400" spc="9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seg</a:t>
            </a:r>
            <a:r>
              <a:rPr sz="1400" spc="-4" dirty="0">
                <a:latin typeface="Calibri"/>
                <a:cs typeface="Calibri"/>
              </a:rPr>
              <a:t>ú</a:t>
            </a:r>
            <a:r>
              <a:rPr sz="1400" spc="0" dirty="0">
                <a:latin typeface="Calibri"/>
                <a:cs typeface="Calibri"/>
              </a:rPr>
              <a:t>n </a:t>
            </a:r>
            <a:r>
              <a:rPr sz="1400" spc="-4" dirty="0">
                <a:latin typeface="Calibri"/>
                <a:cs typeface="Calibri"/>
              </a:rPr>
              <a:t>n</a:t>
            </a:r>
            <a:r>
              <a:rPr sz="1400" spc="0" dirty="0">
                <a:latin typeface="Calibri"/>
                <a:cs typeface="Calibri"/>
              </a:rPr>
              <a:t>o</a:t>
            </a:r>
            <a:r>
              <a:rPr sz="1400" spc="4" dirty="0">
                <a:latin typeface="Calibri"/>
                <a:cs typeface="Calibri"/>
              </a:rPr>
              <a:t>r</a:t>
            </a:r>
            <a:r>
              <a:rPr sz="1400" spc="-4" dirty="0">
                <a:latin typeface="Calibri"/>
                <a:cs typeface="Calibri"/>
              </a:rPr>
              <a:t>m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vi</a:t>
            </a:r>
            <a:r>
              <a:rPr sz="1400" spc="-9" dirty="0">
                <a:latin typeface="Calibri"/>
                <a:cs typeface="Calibri"/>
              </a:rPr>
              <a:t>g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19" dirty="0">
                <a:latin typeface="Calibri"/>
                <a:cs typeface="Calibri"/>
              </a:rPr>
              <a:t>n</a:t>
            </a:r>
            <a:r>
              <a:rPr sz="1400" spc="-14" dirty="0">
                <a:latin typeface="Calibri"/>
                <a:cs typeface="Calibri"/>
              </a:rPr>
              <a:t>t</a:t>
            </a:r>
            <a:r>
              <a:rPr sz="1400" spc="0" dirty="0">
                <a:latin typeface="Calibri"/>
                <a:cs typeface="Calibri"/>
              </a:rPr>
              <a:t>e.                                                              </a:t>
            </a:r>
            <a:r>
              <a:rPr sz="1400" spc="236" dirty="0">
                <a:latin typeface="Calibri"/>
                <a:cs typeface="Calibri"/>
              </a:rPr>
              <a:t> </a:t>
            </a:r>
            <a:r>
              <a:rPr sz="2700" spc="0" baseline="-4551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187" y="1351000"/>
            <a:ext cx="5592635" cy="6976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5"/>
              </a:spcBef>
            </a:pPr>
            <a:endParaRPr sz="600"/>
          </a:p>
          <a:p>
            <a:pPr marL="1415097">
              <a:lnSpc>
                <a:spcPct val="101725"/>
              </a:lnSpc>
              <a:spcBef>
                <a:spcPts val="1000"/>
              </a:spcBef>
            </a:pPr>
            <a:r>
              <a:rPr sz="1800" b="1" spc="0" dirty="0">
                <a:latin typeface="Calibri"/>
                <a:cs typeface="Calibri"/>
              </a:rPr>
              <a:t>ASP</a:t>
            </a:r>
            <a:r>
              <a:rPr sz="1800" b="1" spc="-19" dirty="0">
                <a:latin typeface="Calibri"/>
                <a:cs typeface="Calibri"/>
              </a:rPr>
              <a:t>E</a:t>
            </a:r>
            <a:r>
              <a:rPr sz="1800" b="1" spc="4" dirty="0">
                <a:latin typeface="Calibri"/>
                <a:cs typeface="Calibri"/>
              </a:rPr>
              <a:t>C</a:t>
            </a:r>
            <a:r>
              <a:rPr sz="1800" b="1" spc="-50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OS</a:t>
            </a:r>
            <a:r>
              <a:rPr sz="1800" b="1" spc="-1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A SER</a:t>
            </a:r>
            <a:r>
              <a:rPr sz="1800" b="1" spc="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94" dirty="0">
                <a:latin typeface="Calibri"/>
                <a:cs typeface="Calibri"/>
              </a:rPr>
              <a:t>V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L</a:t>
            </a:r>
            <a:r>
              <a:rPr sz="1800" b="1" spc="-44" dirty="0">
                <a:latin typeface="Calibri"/>
                <a:cs typeface="Calibri"/>
              </a:rPr>
              <a:t>U</a:t>
            </a:r>
            <a:r>
              <a:rPr sz="1800" b="1" spc="0" dirty="0">
                <a:latin typeface="Calibri"/>
                <a:cs typeface="Calibri"/>
              </a:rPr>
              <a:t>A</a:t>
            </a:r>
            <a:r>
              <a:rPr sz="1800" b="1" spc="4" dirty="0">
                <a:latin typeface="Calibri"/>
                <a:cs typeface="Calibri"/>
              </a:rPr>
              <a:t>D</a:t>
            </a:r>
            <a:r>
              <a:rPr sz="1800" b="1" spc="0" dirty="0"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3823" y="1351000"/>
            <a:ext cx="2255977" cy="242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10921">
              <a:lnSpc>
                <a:spcPct val="101725"/>
              </a:lnSpc>
              <a:spcBef>
                <a:spcPts val="340"/>
              </a:spcBef>
            </a:pPr>
            <a:r>
              <a:rPr sz="1000" b="1" spc="0" dirty="0">
                <a:latin typeface="Calibri"/>
                <a:cs typeface="Calibri"/>
              </a:rPr>
              <a:t>CL</a:t>
            </a:r>
            <a:r>
              <a:rPr sz="1000" b="1" spc="-4" dirty="0">
                <a:latin typeface="Calibri"/>
                <a:cs typeface="Calibri"/>
              </a:rPr>
              <a:t>AS</a:t>
            </a:r>
            <a:r>
              <a:rPr sz="1000" b="1" spc="0" dirty="0">
                <a:latin typeface="Calibri"/>
                <a:cs typeface="Calibri"/>
              </a:rPr>
              <a:t>I</a:t>
            </a:r>
            <a:r>
              <a:rPr sz="1000" b="1" spc="-4" dirty="0">
                <a:latin typeface="Calibri"/>
                <a:cs typeface="Calibri"/>
              </a:rPr>
              <a:t>F</a:t>
            </a:r>
            <a:r>
              <a:rPr sz="1000" b="1" spc="0" dirty="0">
                <a:latin typeface="Calibri"/>
                <a:cs typeface="Calibri"/>
              </a:rPr>
              <a:t>IC</a:t>
            </a:r>
            <a:r>
              <a:rPr sz="1000" b="1" spc="-4" dirty="0">
                <a:latin typeface="Calibri"/>
                <a:cs typeface="Calibri"/>
              </a:rPr>
              <a:t>A</a:t>
            </a:r>
            <a:r>
              <a:rPr sz="1000" b="1" spc="0" dirty="0">
                <a:latin typeface="Calibri"/>
                <a:cs typeface="Calibri"/>
              </a:rPr>
              <a:t>CION</a:t>
            </a:r>
            <a:r>
              <a:rPr sz="1000" b="1" spc="-47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D</a:t>
            </a:r>
            <a:r>
              <a:rPr sz="1000" b="1" spc="0" dirty="0">
                <a:latin typeface="Calibri"/>
                <a:cs typeface="Calibri"/>
              </a:rPr>
              <a:t>E</a:t>
            </a:r>
            <a:r>
              <a:rPr sz="1000" b="1" spc="-16" dirty="0">
                <a:latin typeface="Calibri"/>
                <a:cs typeface="Calibri"/>
              </a:rPr>
              <a:t> </a:t>
            </a:r>
            <a:r>
              <a:rPr sz="1000" b="1" spc="-4" dirty="0">
                <a:latin typeface="Calibri"/>
                <a:cs typeface="Calibri"/>
              </a:rPr>
              <a:t>EES</a:t>
            </a:r>
            <a:r>
              <a:rPr sz="1000" b="1" spc="0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3823" y="1593214"/>
            <a:ext cx="1175893" cy="455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199771" marR="176159" indent="38100">
              <a:lnSpc>
                <a:spcPts val="1080"/>
              </a:lnSpc>
              <a:spcBef>
                <a:spcPts val="54"/>
              </a:spcBef>
            </a:pPr>
            <a:r>
              <a:rPr sz="900" b="1" spc="-4" dirty="0">
                <a:latin typeface="Calibri"/>
                <a:cs typeface="Calibri"/>
              </a:rPr>
              <a:t>A</a:t>
            </a:r>
            <a:r>
              <a:rPr sz="900" b="1" spc="0" dirty="0">
                <a:latin typeface="Calibri"/>
                <a:cs typeface="Calibri"/>
              </a:rPr>
              <a:t>T</a:t>
            </a:r>
            <a:r>
              <a:rPr sz="900" b="1" spc="4" dirty="0">
                <a:latin typeface="Calibri"/>
                <a:cs typeface="Calibri"/>
              </a:rPr>
              <a:t>E</a:t>
            </a: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CI</a:t>
            </a:r>
            <a:r>
              <a:rPr sz="900" b="1" spc="4" dirty="0">
                <a:latin typeface="Calibri"/>
                <a:cs typeface="Calibri"/>
              </a:rPr>
              <a:t>O</a:t>
            </a:r>
            <a:r>
              <a:rPr sz="900" b="1" spc="0" dirty="0">
                <a:latin typeface="Calibri"/>
                <a:cs typeface="Calibri"/>
              </a:rPr>
              <a:t>N</a:t>
            </a:r>
            <a:r>
              <a:rPr sz="900" b="1" spc="-4" dirty="0">
                <a:latin typeface="Calibri"/>
                <a:cs typeface="Calibri"/>
              </a:rPr>
              <a:t> </a:t>
            </a:r>
            <a:r>
              <a:rPr sz="900" b="1" spc="0" dirty="0">
                <a:latin typeface="Calibri"/>
                <a:cs typeface="Calibri"/>
              </a:rPr>
              <a:t>DEL P</a:t>
            </a:r>
            <a:r>
              <a:rPr sz="900" b="1" spc="-4" dirty="0">
                <a:latin typeface="Calibri"/>
                <a:cs typeface="Calibri"/>
              </a:rPr>
              <a:t>AR</a:t>
            </a:r>
            <a:r>
              <a:rPr sz="900" b="1" spc="0" dirty="0">
                <a:latin typeface="Calibri"/>
                <a:cs typeface="Calibri"/>
              </a:rPr>
              <a:t>TO</a:t>
            </a:r>
            <a:r>
              <a:rPr sz="900" b="1" spc="14" dirty="0">
                <a:latin typeface="Calibri"/>
                <a:cs typeface="Calibri"/>
              </a:rPr>
              <a:t> </a:t>
            </a:r>
            <a:r>
              <a:rPr sz="900" b="1" spc="0" dirty="0">
                <a:latin typeface="Calibri"/>
                <a:cs typeface="Calibri"/>
              </a:rPr>
              <a:t>Y DEL</a:t>
            </a:r>
            <a:r>
              <a:rPr sz="900" b="1" spc="-19" dirty="0">
                <a:latin typeface="Calibri"/>
                <a:cs typeface="Calibri"/>
              </a:rPr>
              <a:t> </a:t>
            </a:r>
            <a:r>
              <a:rPr sz="900" b="1" spc="-4" dirty="0">
                <a:latin typeface="Calibri"/>
                <a:cs typeface="Calibri"/>
              </a:rPr>
              <a:t>R</a:t>
            </a:r>
            <a:r>
              <a:rPr sz="900" b="1" spc="0" dirty="0"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9716" y="1593214"/>
            <a:ext cx="1080084" cy="455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251205" marR="65675" indent="-149351">
              <a:lnSpc>
                <a:spcPts val="1080"/>
              </a:lnSpc>
              <a:spcBef>
                <a:spcPts val="54"/>
              </a:spcBef>
            </a:pP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O </a:t>
            </a:r>
            <a:r>
              <a:rPr sz="900" b="1" spc="-4" dirty="0">
                <a:latin typeface="Calibri"/>
                <a:cs typeface="Calibri"/>
              </a:rPr>
              <a:t>A</a:t>
            </a:r>
            <a:r>
              <a:rPr sz="900" b="1" spc="0" dirty="0">
                <a:latin typeface="Calibri"/>
                <a:cs typeface="Calibri"/>
              </a:rPr>
              <a:t>T</a:t>
            </a:r>
            <a:r>
              <a:rPr sz="900" b="1" spc="4" dirty="0">
                <a:latin typeface="Calibri"/>
                <a:cs typeface="Calibri"/>
              </a:rPr>
              <a:t>E</a:t>
            </a:r>
            <a:r>
              <a:rPr sz="900" b="1" spc="-4" dirty="0">
                <a:latin typeface="Calibri"/>
                <a:cs typeface="Calibri"/>
              </a:rPr>
              <a:t>N</a:t>
            </a:r>
            <a:r>
              <a:rPr sz="900" b="1" spc="0" dirty="0">
                <a:latin typeface="Calibri"/>
                <a:cs typeface="Calibri"/>
              </a:rPr>
              <a:t>CI</a:t>
            </a:r>
            <a:r>
              <a:rPr sz="900" b="1" spc="4" dirty="0">
                <a:latin typeface="Calibri"/>
                <a:cs typeface="Calibri"/>
              </a:rPr>
              <a:t>O</a:t>
            </a:r>
            <a:r>
              <a:rPr sz="900" b="1" spc="0" dirty="0">
                <a:latin typeface="Calibri"/>
                <a:cs typeface="Calibri"/>
              </a:rPr>
              <a:t>N</a:t>
            </a:r>
            <a:r>
              <a:rPr sz="900" b="1" spc="-14" dirty="0">
                <a:latin typeface="Calibri"/>
                <a:cs typeface="Calibri"/>
              </a:rPr>
              <a:t> </a:t>
            </a:r>
            <a:r>
              <a:rPr sz="900" b="1" spc="-4" dirty="0">
                <a:latin typeface="Calibri"/>
                <a:cs typeface="Calibri"/>
              </a:rPr>
              <a:t>D</a:t>
            </a:r>
            <a:r>
              <a:rPr sz="900" b="1" spc="4" dirty="0">
                <a:latin typeface="Calibri"/>
                <a:cs typeface="Calibri"/>
              </a:rPr>
              <a:t>E</a:t>
            </a:r>
            <a:r>
              <a:rPr sz="900" b="1" spc="0" dirty="0">
                <a:latin typeface="Calibri"/>
                <a:cs typeface="Calibri"/>
              </a:rPr>
              <a:t>L P</a:t>
            </a:r>
            <a:r>
              <a:rPr sz="900" b="1" spc="-4" dirty="0">
                <a:latin typeface="Calibri"/>
                <a:cs typeface="Calibri"/>
              </a:rPr>
              <a:t>AR</a:t>
            </a:r>
            <a:r>
              <a:rPr sz="900" b="1" spc="0" dirty="0">
                <a:latin typeface="Calibri"/>
                <a:cs typeface="Calibri"/>
              </a:rPr>
              <a:t>TO</a:t>
            </a:r>
            <a:r>
              <a:rPr sz="900" b="1" spc="14" dirty="0">
                <a:latin typeface="Calibri"/>
                <a:cs typeface="Calibri"/>
              </a:rPr>
              <a:t> </a:t>
            </a:r>
            <a:r>
              <a:rPr sz="900" b="1" spc="0" dirty="0">
                <a:latin typeface="Calibri"/>
                <a:cs typeface="Calibri"/>
              </a:rPr>
              <a:t>Y RN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187" y="2048637"/>
            <a:ext cx="6768528" cy="516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ts val="1330"/>
              </a:lnSpc>
              <a:spcBef>
                <a:spcPts val="396"/>
              </a:spcBef>
            </a:pPr>
            <a:r>
              <a:rPr sz="2100" spc="-4" baseline="-9752" dirty="0">
                <a:latin typeface="Calibri"/>
                <a:cs typeface="Calibri"/>
              </a:rPr>
              <a:t>N</a:t>
            </a:r>
            <a:r>
              <a:rPr sz="2100" spc="0" baseline="-9752" dirty="0">
                <a:latin typeface="Calibri"/>
                <a:cs typeface="Calibri"/>
              </a:rPr>
              <a:t>o</a:t>
            </a:r>
            <a:r>
              <a:rPr sz="2100" spc="191" baseline="-9752" dirty="0">
                <a:latin typeface="Calibri"/>
                <a:cs typeface="Calibri"/>
              </a:rPr>
              <a:t> </a:t>
            </a:r>
            <a:r>
              <a:rPr sz="2100" spc="-4" baseline="-9752" dirty="0">
                <a:latin typeface="Calibri"/>
                <a:cs typeface="Calibri"/>
              </a:rPr>
              <a:t>h</a:t>
            </a:r>
            <a:r>
              <a:rPr sz="2100" spc="-25" baseline="-9752" dirty="0">
                <a:latin typeface="Calibri"/>
                <a:cs typeface="Calibri"/>
              </a:rPr>
              <a:t>a</a:t>
            </a:r>
            <a:r>
              <a:rPr sz="2100" spc="0" baseline="-9752" dirty="0">
                <a:latin typeface="Calibri"/>
                <a:cs typeface="Calibri"/>
              </a:rPr>
              <a:t>y</a:t>
            </a:r>
            <a:r>
              <a:rPr sz="2100" spc="186" baseline="-9752" dirty="0">
                <a:latin typeface="Calibri"/>
                <a:cs typeface="Calibri"/>
              </a:rPr>
              <a:t> </a:t>
            </a:r>
            <a:r>
              <a:rPr sz="2100" spc="4" baseline="-9752" dirty="0">
                <a:latin typeface="Calibri"/>
                <a:cs typeface="Calibri"/>
              </a:rPr>
              <a:t>p</a:t>
            </a:r>
            <a:r>
              <a:rPr sz="2100" spc="-4" baseline="-9752" dirty="0">
                <a:latin typeface="Calibri"/>
                <a:cs typeface="Calibri"/>
              </a:rPr>
              <a:t>ub</a:t>
            </a:r>
            <a:r>
              <a:rPr sz="2100" spc="0" baseline="-9752" dirty="0">
                <a:latin typeface="Calibri"/>
                <a:cs typeface="Calibri"/>
              </a:rPr>
              <a:t>lic</a:t>
            </a:r>
            <a:r>
              <a:rPr sz="2100" spc="9" baseline="-9752" dirty="0">
                <a:latin typeface="Calibri"/>
                <a:cs typeface="Calibri"/>
              </a:rPr>
              <a:t>i</a:t>
            </a:r>
            <a:r>
              <a:rPr sz="2100" spc="-4" baseline="-9752" dirty="0">
                <a:latin typeface="Calibri"/>
                <a:cs typeface="Calibri"/>
              </a:rPr>
              <a:t>d</a:t>
            </a:r>
            <a:r>
              <a:rPr sz="2100" spc="0" baseline="-9752" dirty="0">
                <a:latin typeface="Calibri"/>
                <a:cs typeface="Calibri"/>
              </a:rPr>
              <a:t>a</a:t>
            </a:r>
            <a:r>
              <a:rPr sz="2100" spc="4" baseline="-9752" dirty="0">
                <a:latin typeface="Calibri"/>
                <a:cs typeface="Calibri"/>
              </a:rPr>
              <a:t>d</a:t>
            </a:r>
            <a:r>
              <a:rPr sz="2100" spc="0" baseline="-9752" dirty="0">
                <a:latin typeface="Calibri"/>
                <a:cs typeface="Calibri"/>
              </a:rPr>
              <a:t>,</a:t>
            </a:r>
            <a:r>
              <a:rPr sz="2100" spc="191" baseline="-9752" dirty="0">
                <a:latin typeface="Calibri"/>
                <a:cs typeface="Calibri"/>
              </a:rPr>
              <a:t> </a:t>
            </a:r>
            <a:r>
              <a:rPr sz="2100" spc="4" baseline="-9752" dirty="0">
                <a:latin typeface="Calibri"/>
                <a:cs typeface="Calibri"/>
              </a:rPr>
              <a:t>n</a:t>
            </a:r>
            <a:r>
              <a:rPr sz="2100" spc="0" baseline="-9752" dirty="0">
                <a:latin typeface="Calibri"/>
                <a:cs typeface="Calibri"/>
              </a:rPr>
              <a:t>i</a:t>
            </a:r>
            <a:r>
              <a:rPr sz="2100" spc="191" baseline="-9752" dirty="0">
                <a:latin typeface="Calibri"/>
                <a:cs typeface="Calibri"/>
              </a:rPr>
              <a:t> </a:t>
            </a:r>
            <a:r>
              <a:rPr sz="2100" spc="-4" baseline="-9752" dirty="0">
                <a:latin typeface="Calibri"/>
                <a:cs typeface="Calibri"/>
              </a:rPr>
              <a:t>d</a:t>
            </a:r>
            <a:r>
              <a:rPr sz="2100" spc="0" baseline="-9752" dirty="0">
                <a:latin typeface="Calibri"/>
                <a:cs typeface="Calibri"/>
              </a:rPr>
              <a:t>i</a:t>
            </a:r>
            <a:r>
              <a:rPr sz="2100" spc="-9" baseline="-9752" dirty="0">
                <a:latin typeface="Calibri"/>
                <a:cs typeface="Calibri"/>
              </a:rPr>
              <a:t>s</a:t>
            </a:r>
            <a:r>
              <a:rPr sz="2100" spc="0" baseline="-9752" dirty="0">
                <a:latin typeface="Calibri"/>
                <a:cs typeface="Calibri"/>
              </a:rPr>
              <a:t>tri</a:t>
            </a:r>
            <a:r>
              <a:rPr sz="2100" spc="4" baseline="-9752" dirty="0">
                <a:latin typeface="Calibri"/>
                <a:cs typeface="Calibri"/>
              </a:rPr>
              <a:t>b</a:t>
            </a:r>
            <a:r>
              <a:rPr sz="2100" spc="-4" baseline="-9752" dirty="0">
                <a:latin typeface="Calibri"/>
                <a:cs typeface="Calibri"/>
              </a:rPr>
              <a:t>u</a:t>
            </a:r>
            <a:r>
              <a:rPr sz="2100" spc="-9" baseline="-9752" dirty="0">
                <a:latin typeface="Calibri"/>
                <a:cs typeface="Calibri"/>
              </a:rPr>
              <a:t>y</a:t>
            </a:r>
            <a:r>
              <a:rPr sz="2100" spc="0" baseline="-9752" dirty="0">
                <a:latin typeface="Calibri"/>
                <a:cs typeface="Calibri"/>
              </a:rPr>
              <a:t>e</a:t>
            </a:r>
            <a:r>
              <a:rPr sz="2100" spc="191" baseline="-9752" dirty="0">
                <a:latin typeface="Calibri"/>
                <a:cs typeface="Calibri"/>
              </a:rPr>
              <a:t> </a:t>
            </a:r>
            <a:r>
              <a:rPr sz="2100" spc="-4" baseline="-9752" dirty="0">
                <a:latin typeface="Calibri"/>
                <a:cs typeface="Calibri"/>
              </a:rPr>
              <a:t>mu</a:t>
            </a:r>
            <a:r>
              <a:rPr sz="2100" spc="0" baseline="-9752" dirty="0">
                <a:latin typeface="Calibri"/>
                <a:cs typeface="Calibri"/>
              </a:rPr>
              <a:t>est</a:t>
            </a:r>
            <a:r>
              <a:rPr sz="2100" spc="-25" baseline="-9752" dirty="0">
                <a:latin typeface="Calibri"/>
                <a:cs typeface="Calibri"/>
              </a:rPr>
              <a:t>r</a:t>
            </a:r>
            <a:r>
              <a:rPr sz="2100" spc="0" baseline="-9752" dirty="0">
                <a:latin typeface="Calibri"/>
                <a:cs typeface="Calibri"/>
              </a:rPr>
              <a:t>as</a:t>
            </a:r>
            <a:r>
              <a:rPr sz="2100" spc="191" baseline="-9752" dirty="0">
                <a:latin typeface="Calibri"/>
                <a:cs typeface="Calibri"/>
              </a:rPr>
              <a:t> </a:t>
            </a:r>
            <a:r>
              <a:rPr sz="2100" spc="0" baseline="-9752" dirty="0">
                <a:latin typeface="Calibri"/>
                <a:cs typeface="Calibri"/>
              </a:rPr>
              <a:t>g</a:t>
            </a:r>
            <a:r>
              <a:rPr sz="2100" spc="-25" baseline="-9752" dirty="0">
                <a:latin typeface="Calibri"/>
                <a:cs typeface="Calibri"/>
              </a:rPr>
              <a:t>r</a:t>
            </a:r>
            <a:r>
              <a:rPr sz="2100" spc="-14" baseline="-9752" dirty="0">
                <a:latin typeface="Calibri"/>
                <a:cs typeface="Calibri"/>
              </a:rPr>
              <a:t>a</a:t>
            </a:r>
            <a:r>
              <a:rPr sz="2100" spc="0" baseline="-9752" dirty="0">
                <a:latin typeface="Calibri"/>
                <a:cs typeface="Calibri"/>
              </a:rPr>
              <a:t>t</a:t>
            </a:r>
            <a:r>
              <a:rPr sz="2100" spc="-9" baseline="-9752" dirty="0">
                <a:latin typeface="Calibri"/>
                <a:cs typeface="Calibri"/>
              </a:rPr>
              <a:t>u</a:t>
            </a:r>
            <a:r>
              <a:rPr sz="2100" spc="0" baseline="-9752" dirty="0">
                <a:latin typeface="Calibri"/>
                <a:cs typeface="Calibri"/>
              </a:rPr>
              <a:t>i</a:t>
            </a:r>
            <a:r>
              <a:rPr sz="2100" spc="-9" baseline="-9752" dirty="0">
                <a:latin typeface="Calibri"/>
                <a:cs typeface="Calibri"/>
              </a:rPr>
              <a:t>t</a:t>
            </a:r>
            <a:r>
              <a:rPr sz="2100" spc="0" baseline="-9752" dirty="0">
                <a:latin typeface="Calibri"/>
                <a:cs typeface="Calibri"/>
              </a:rPr>
              <a:t>as</a:t>
            </a:r>
            <a:r>
              <a:rPr sz="2100" spc="201" baseline="-9752" dirty="0">
                <a:latin typeface="Calibri"/>
                <a:cs typeface="Calibri"/>
              </a:rPr>
              <a:t> </a:t>
            </a:r>
            <a:r>
              <a:rPr sz="2100" spc="-4" baseline="-9752" dirty="0">
                <a:latin typeface="Calibri"/>
                <a:cs typeface="Calibri"/>
              </a:rPr>
              <a:t>d</a:t>
            </a:r>
            <a:r>
              <a:rPr sz="2100" spc="0" baseline="-9752" dirty="0">
                <a:latin typeface="Calibri"/>
                <a:cs typeface="Calibri"/>
              </a:rPr>
              <a:t>e</a:t>
            </a:r>
            <a:r>
              <a:rPr sz="2100" spc="196" baseline="-9752" dirty="0">
                <a:latin typeface="Calibri"/>
                <a:cs typeface="Calibri"/>
              </a:rPr>
              <a:t> </a:t>
            </a:r>
            <a:r>
              <a:rPr sz="2100" spc="0" baseline="-9752" dirty="0">
                <a:latin typeface="Calibri"/>
                <a:cs typeface="Calibri"/>
              </a:rPr>
              <a:t>su</a:t>
            </a:r>
            <a:r>
              <a:rPr sz="2100" spc="-9" baseline="-9752" dirty="0">
                <a:latin typeface="Calibri"/>
                <a:cs typeface="Calibri"/>
              </a:rPr>
              <a:t>c</a:t>
            </a:r>
            <a:r>
              <a:rPr sz="2100" spc="9" baseline="-9752" dirty="0">
                <a:latin typeface="Calibri"/>
                <a:cs typeface="Calibri"/>
              </a:rPr>
              <a:t>e</a:t>
            </a:r>
            <a:r>
              <a:rPr sz="2100" spc="-4" baseline="-9752" dirty="0">
                <a:latin typeface="Calibri"/>
                <a:cs typeface="Calibri"/>
              </a:rPr>
              <a:t>d</a:t>
            </a:r>
            <a:r>
              <a:rPr sz="2100" spc="9" baseline="-9752" dirty="0">
                <a:latin typeface="Calibri"/>
                <a:cs typeface="Calibri"/>
              </a:rPr>
              <a:t>á</a:t>
            </a:r>
            <a:r>
              <a:rPr sz="2100" spc="-4" baseline="-9752" dirty="0">
                <a:latin typeface="Calibri"/>
                <a:cs typeface="Calibri"/>
              </a:rPr>
              <a:t>n</a:t>
            </a:r>
            <a:r>
              <a:rPr sz="2100" spc="0" baseline="-9752" dirty="0">
                <a:latin typeface="Calibri"/>
                <a:cs typeface="Calibri"/>
              </a:rPr>
              <a:t>eos</a:t>
            </a:r>
            <a:r>
              <a:rPr sz="2100" spc="196" baseline="-9752" dirty="0">
                <a:latin typeface="Calibri"/>
                <a:cs typeface="Calibri"/>
              </a:rPr>
              <a:t> </a:t>
            </a:r>
            <a:r>
              <a:rPr sz="2100" spc="-4" baseline="-9752" dirty="0">
                <a:latin typeface="Calibri"/>
                <a:cs typeface="Calibri"/>
              </a:rPr>
              <a:t>d</a:t>
            </a:r>
            <a:r>
              <a:rPr sz="2100" spc="0" baseline="-9752" dirty="0">
                <a:latin typeface="Calibri"/>
                <a:cs typeface="Calibri"/>
              </a:rPr>
              <a:t>e</a:t>
            </a:r>
            <a:r>
              <a:rPr sz="2100" spc="196" baseline="-9752" dirty="0">
                <a:latin typeface="Calibri"/>
                <a:cs typeface="Calibri"/>
              </a:rPr>
              <a:t> </a:t>
            </a:r>
            <a:r>
              <a:rPr sz="2100" spc="0" baseline="-9752" dirty="0">
                <a:latin typeface="Calibri"/>
                <a:cs typeface="Calibri"/>
              </a:rPr>
              <a:t>la</a:t>
            </a:r>
            <a:endParaRPr sz="1400">
              <a:latin typeface="Calibri"/>
              <a:cs typeface="Calibri"/>
            </a:endParaRPr>
          </a:p>
          <a:p>
            <a:pPr marL="91681">
              <a:lnSpc>
                <a:spcPts val="2055"/>
              </a:lnSpc>
              <a:spcBef>
                <a:spcPts val="36"/>
              </a:spcBef>
            </a:pPr>
            <a:r>
              <a:rPr sz="2100" spc="0" baseline="-1950" dirty="0">
                <a:latin typeface="Calibri"/>
                <a:cs typeface="Calibri"/>
              </a:rPr>
              <a:t>le</a:t>
            </a:r>
            <a:r>
              <a:rPr sz="2100" spc="-4" baseline="-1950" dirty="0">
                <a:latin typeface="Calibri"/>
                <a:cs typeface="Calibri"/>
              </a:rPr>
              <a:t>ch</a:t>
            </a:r>
            <a:r>
              <a:rPr sz="2100" spc="0" baseline="-1950" dirty="0">
                <a:latin typeface="Calibri"/>
                <a:cs typeface="Calibri"/>
              </a:rPr>
              <a:t>e</a:t>
            </a:r>
            <a:r>
              <a:rPr sz="2100" spc="4" baseline="-1950" dirty="0">
                <a:latin typeface="Calibri"/>
                <a:cs typeface="Calibri"/>
              </a:rPr>
              <a:t> </a:t>
            </a:r>
            <a:r>
              <a:rPr sz="2100" spc="-4" baseline="-1950" dirty="0">
                <a:latin typeface="Calibri"/>
                <a:cs typeface="Calibri"/>
              </a:rPr>
              <a:t>m</a:t>
            </a:r>
            <a:r>
              <a:rPr sz="2100" spc="-14" baseline="-1950" dirty="0">
                <a:latin typeface="Calibri"/>
                <a:cs typeface="Calibri"/>
              </a:rPr>
              <a:t>at</a:t>
            </a:r>
            <a:r>
              <a:rPr sz="2100" spc="0" baseline="-1950" dirty="0">
                <a:latin typeface="Calibri"/>
                <a:cs typeface="Calibri"/>
              </a:rPr>
              <a:t>er</a:t>
            </a:r>
            <a:r>
              <a:rPr sz="2100" spc="-4" baseline="-1950" dirty="0">
                <a:latin typeface="Calibri"/>
                <a:cs typeface="Calibri"/>
              </a:rPr>
              <a:t>n</a:t>
            </a:r>
            <a:r>
              <a:rPr sz="2100" spc="0" baseline="-1950" dirty="0">
                <a:latin typeface="Calibri"/>
                <a:cs typeface="Calibri"/>
              </a:rPr>
              <a:t>a.                                                                                                                          </a:t>
            </a:r>
            <a:r>
              <a:rPr sz="2100" spc="24" baseline="-1950" dirty="0">
                <a:latin typeface="Calibri"/>
                <a:cs typeface="Calibri"/>
              </a:rPr>
              <a:t> </a:t>
            </a:r>
            <a:r>
              <a:rPr sz="2700" spc="0" baseline="19721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9716" y="2048637"/>
            <a:ext cx="1080084" cy="516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23"/>
              </a:spcBef>
            </a:pPr>
            <a:endParaRPr sz="900"/>
          </a:p>
          <a:p>
            <a:pPr marL="445684" marR="444455" algn="ctr">
              <a:lnSpc>
                <a:spcPct val="101725"/>
              </a:lnSpc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187" y="2565146"/>
            <a:ext cx="6768528" cy="72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ct val="101725"/>
              </a:lnSpc>
              <a:spcBef>
                <a:spcPts val="330"/>
              </a:spcBef>
            </a:pPr>
            <a:r>
              <a:rPr sz="1400" spc="0" dirty="0">
                <a:latin typeface="Calibri"/>
                <a:cs typeface="Calibri"/>
              </a:rPr>
              <a:t>El</a:t>
            </a:r>
            <a:r>
              <a:rPr sz="1400" spc="166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14" dirty="0">
                <a:latin typeface="Calibri"/>
                <a:cs typeface="Calibri"/>
              </a:rPr>
              <a:t>E</a:t>
            </a:r>
            <a:r>
              <a:rPr sz="1400" spc="0" dirty="0">
                <a:latin typeface="Calibri"/>
                <a:cs typeface="Calibri"/>
              </a:rPr>
              <a:t>SS</a:t>
            </a:r>
            <a:r>
              <a:rPr sz="1400" spc="166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d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161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sal</a:t>
            </a:r>
            <a:r>
              <a:rPr sz="1400" spc="9" dirty="0">
                <a:latin typeface="Calibri"/>
                <a:cs typeface="Calibri"/>
              </a:rPr>
              <a:t>u</a:t>
            </a:r>
            <a:r>
              <a:rPr sz="1400" spc="0" dirty="0">
                <a:latin typeface="Calibri"/>
                <a:cs typeface="Calibri"/>
              </a:rPr>
              <a:t>d</a:t>
            </a:r>
            <a:r>
              <a:rPr sz="1400" spc="171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n</a:t>
            </a:r>
            <a:r>
              <a:rPr sz="1400" spc="0" dirty="0">
                <a:latin typeface="Calibri"/>
                <a:cs typeface="Calibri"/>
              </a:rPr>
              <a:t>o</a:t>
            </a:r>
            <a:r>
              <a:rPr sz="1400" spc="166" dirty="0">
                <a:latin typeface="Calibri"/>
                <a:cs typeface="Calibri"/>
              </a:rPr>
              <a:t> </a:t>
            </a:r>
            <a:r>
              <a:rPr sz="1400" spc="-19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4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ibe</a:t>
            </a:r>
            <a:r>
              <a:rPr sz="1400" spc="166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d</a:t>
            </a:r>
            <a:r>
              <a:rPr sz="1400" spc="0" dirty="0">
                <a:latin typeface="Calibri"/>
                <a:cs typeface="Calibri"/>
              </a:rPr>
              <a:t>ona</a:t>
            </a:r>
            <a:r>
              <a:rPr sz="1400" spc="-9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i</a:t>
            </a:r>
            <a:r>
              <a:rPr sz="1400" spc="4" dirty="0">
                <a:latin typeface="Calibri"/>
                <a:cs typeface="Calibri"/>
              </a:rPr>
              <a:t>o</a:t>
            </a:r>
            <a:r>
              <a:rPr sz="1400" spc="-4" dirty="0">
                <a:latin typeface="Calibri"/>
                <a:cs typeface="Calibri"/>
              </a:rPr>
              <a:t>n</a:t>
            </a:r>
            <a:r>
              <a:rPr sz="1400" spc="0" dirty="0">
                <a:latin typeface="Calibri"/>
                <a:cs typeface="Calibri"/>
              </a:rPr>
              <a:t>es</a:t>
            </a:r>
            <a:r>
              <a:rPr sz="1400" spc="176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n</a:t>
            </a:r>
            <a:r>
              <a:rPr sz="1400" spc="0" dirty="0">
                <a:latin typeface="Calibri"/>
                <a:cs typeface="Calibri"/>
              </a:rPr>
              <a:t>i</a:t>
            </a:r>
            <a:r>
              <a:rPr sz="1400" spc="176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-4" dirty="0">
                <a:latin typeface="Calibri"/>
                <a:cs typeface="Calibri"/>
              </a:rPr>
              <a:t>d</a:t>
            </a:r>
            <a:r>
              <a:rPr sz="1400" spc="4" dirty="0">
                <a:latin typeface="Calibri"/>
                <a:cs typeface="Calibri"/>
              </a:rPr>
              <a:t>q</a:t>
            </a:r>
            <a:r>
              <a:rPr sz="1400" spc="-4" dirty="0">
                <a:latin typeface="Calibri"/>
                <a:cs typeface="Calibri"/>
              </a:rPr>
              <a:t>u</a:t>
            </a:r>
            <a:r>
              <a:rPr sz="1400" spc="0" dirty="0">
                <a:latin typeface="Calibri"/>
                <a:cs typeface="Calibri"/>
              </a:rPr>
              <a:t>ie</a:t>
            </a:r>
            <a:r>
              <a:rPr sz="1400" spc="-9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166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suce</a:t>
            </a:r>
            <a:r>
              <a:rPr sz="1400" spc="-4" dirty="0">
                <a:latin typeface="Calibri"/>
                <a:cs typeface="Calibri"/>
              </a:rPr>
              <a:t>d</a:t>
            </a:r>
            <a:r>
              <a:rPr sz="1400" spc="9" dirty="0">
                <a:latin typeface="Calibri"/>
                <a:cs typeface="Calibri"/>
              </a:rPr>
              <a:t>á</a:t>
            </a:r>
            <a:r>
              <a:rPr sz="1400" spc="-4" dirty="0">
                <a:latin typeface="Calibri"/>
                <a:cs typeface="Calibri"/>
              </a:rPr>
              <a:t>n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9" dirty="0">
                <a:latin typeface="Calibri"/>
                <a:cs typeface="Calibri"/>
              </a:rPr>
              <a:t>o</a:t>
            </a:r>
            <a:r>
              <a:rPr sz="1400" spc="0" dirty="0">
                <a:latin typeface="Calibri"/>
                <a:cs typeface="Calibri"/>
              </a:rPr>
              <a:t>s</a:t>
            </a:r>
            <a:r>
              <a:rPr sz="1400" spc="171" dirty="0">
                <a:latin typeface="Calibri"/>
                <a:cs typeface="Calibri"/>
              </a:rPr>
              <a:t> </a:t>
            </a:r>
            <a:r>
              <a:rPr sz="1400" spc="0" dirty="0">
                <a:latin typeface="Calibri"/>
                <a:cs typeface="Calibri"/>
              </a:rPr>
              <a:t>a</a:t>
            </a:r>
            <a:r>
              <a:rPr sz="1400" spc="161" dirty="0">
                <a:latin typeface="Calibri"/>
                <a:cs typeface="Calibri"/>
              </a:rPr>
              <a:t> </a:t>
            </a:r>
            <a:r>
              <a:rPr sz="1400" spc="-4" dirty="0">
                <a:latin typeface="Calibri"/>
                <a:cs typeface="Calibri"/>
              </a:rPr>
              <a:t>p</a:t>
            </a:r>
            <a:r>
              <a:rPr sz="1400" spc="-9" dirty="0">
                <a:latin typeface="Calibri"/>
                <a:cs typeface="Calibri"/>
              </a:rPr>
              <a:t>r</a:t>
            </a:r>
            <a:r>
              <a:rPr sz="1400" spc="0" dirty="0">
                <a:latin typeface="Calibri"/>
                <a:cs typeface="Calibri"/>
              </a:rPr>
              <a:t>e</a:t>
            </a:r>
            <a:r>
              <a:rPr sz="1400" spc="-9" dirty="0">
                <a:latin typeface="Calibri"/>
                <a:cs typeface="Calibri"/>
              </a:rPr>
              <a:t>c</a:t>
            </a:r>
            <a:r>
              <a:rPr sz="1400" spc="0" dirty="0">
                <a:latin typeface="Calibri"/>
                <a:cs typeface="Calibri"/>
              </a:rPr>
              <a:t>i</a:t>
            </a:r>
            <a:r>
              <a:rPr sz="1400" spc="4" dirty="0">
                <a:latin typeface="Calibri"/>
                <a:cs typeface="Calibri"/>
              </a:rPr>
              <a:t>o</a:t>
            </a:r>
            <a:r>
              <a:rPr sz="1400" spc="0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  <a:p>
            <a:pPr marL="91681">
              <a:lnSpc>
                <a:spcPts val="1935"/>
              </a:lnSpc>
              <a:spcBef>
                <a:spcPts val="96"/>
              </a:spcBef>
            </a:pPr>
            <a:r>
              <a:rPr sz="2100" spc="-19" baseline="9752" dirty="0">
                <a:latin typeface="Calibri"/>
                <a:cs typeface="Calibri"/>
              </a:rPr>
              <a:t>r</a:t>
            </a:r>
            <a:r>
              <a:rPr sz="2100" spc="0" baseline="9752" dirty="0">
                <a:latin typeface="Calibri"/>
                <a:cs typeface="Calibri"/>
              </a:rPr>
              <a:t>e</a:t>
            </a:r>
            <a:r>
              <a:rPr sz="2100" spc="-9" baseline="9752" dirty="0">
                <a:latin typeface="Calibri"/>
                <a:cs typeface="Calibri"/>
              </a:rPr>
              <a:t>b</a:t>
            </a:r>
            <a:r>
              <a:rPr sz="2100" spc="0" baseline="9752" dirty="0">
                <a:latin typeface="Calibri"/>
                <a:cs typeface="Calibri"/>
              </a:rPr>
              <a:t>aj</a:t>
            </a:r>
            <a:r>
              <a:rPr sz="2100" spc="9" baseline="9752" dirty="0">
                <a:latin typeface="Calibri"/>
                <a:cs typeface="Calibri"/>
              </a:rPr>
              <a:t>a</a:t>
            </a:r>
            <a:r>
              <a:rPr sz="2100" spc="-4" baseline="9752" dirty="0">
                <a:latin typeface="Calibri"/>
                <a:cs typeface="Calibri"/>
              </a:rPr>
              <a:t>d</a:t>
            </a:r>
            <a:r>
              <a:rPr sz="2100" spc="0" baseline="9752" dirty="0">
                <a:latin typeface="Calibri"/>
                <a:cs typeface="Calibri"/>
              </a:rPr>
              <a:t>os</a:t>
            </a:r>
            <a:r>
              <a:rPr sz="2100" spc="29" baseline="9752" dirty="0">
                <a:latin typeface="Calibri"/>
                <a:cs typeface="Calibri"/>
              </a:rPr>
              <a:t> </a:t>
            </a:r>
            <a:r>
              <a:rPr sz="2100" spc="-4" baseline="9752" dirty="0">
                <a:latin typeface="Calibri"/>
                <a:cs typeface="Calibri"/>
              </a:rPr>
              <a:t>ún</a:t>
            </a:r>
            <a:r>
              <a:rPr sz="2100" spc="0" baseline="9752" dirty="0">
                <a:latin typeface="Calibri"/>
                <a:cs typeface="Calibri"/>
              </a:rPr>
              <a:t>i</a:t>
            </a:r>
            <a:r>
              <a:rPr sz="2100" spc="-4" baseline="9752" dirty="0">
                <a:latin typeface="Calibri"/>
                <a:cs typeface="Calibri"/>
              </a:rPr>
              <a:t>c</a:t>
            </a:r>
            <a:r>
              <a:rPr sz="2100" spc="0" baseline="9752" dirty="0">
                <a:latin typeface="Calibri"/>
                <a:cs typeface="Calibri"/>
              </a:rPr>
              <a:t>a</a:t>
            </a:r>
            <a:r>
              <a:rPr sz="2100" spc="-4" baseline="9752" dirty="0">
                <a:latin typeface="Calibri"/>
                <a:cs typeface="Calibri"/>
              </a:rPr>
              <a:t>m</a:t>
            </a:r>
            <a:r>
              <a:rPr sz="2100" spc="0" baseline="9752" dirty="0">
                <a:latin typeface="Calibri"/>
                <a:cs typeface="Calibri"/>
              </a:rPr>
              <a:t>e</a:t>
            </a:r>
            <a:r>
              <a:rPr sz="2100" spc="-19" baseline="9752" dirty="0">
                <a:latin typeface="Calibri"/>
                <a:cs typeface="Calibri"/>
              </a:rPr>
              <a:t>n</a:t>
            </a:r>
            <a:r>
              <a:rPr sz="2100" spc="0" baseline="9752" dirty="0">
                <a:latin typeface="Calibri"/>
                <a:cs typeface="Calibri"/>
              </a:rPr>
              <a:t>te</a:t>
            </a:r>
            <a:r>
              <a:rPr sz="2100" spc="14" baseline="9752" dirty="0">
                <a:latin typeface="Calibri"/>
                <a:cs typeface="Calibri"/>
              </a:rPr>
              <a:t> </a:t>
            </a:r>
            <a:r>
              <a:rPr sz="2100" spc="0" baseline="9752" dirty="0">
                <a:latin typeface="Calibri"/>
                <a:cs typeface="Calibri"/>
              </a:rPr>
              <a:t>a</a:t>
            </a:r>
            <a:r>
              <a:rPr sz="2100" spc="4" baseline="9752" dirty="0">
                <a:latin typeface="Calibri"/>
                <a:cs typeface="Calibri"/>
              </a:rPr>
              <a:t>d</a:t>
            </a:r>
            <a:r>
              <a:rPr sz="2100" spc="-4" baseline="9752" dirty="0">
                <a:latin typeface="Calibri"/>
                <a:cs typeface="Calibri"/>
              </a:rPr>
              <a:t>qu</a:t>
            </a:r>
            <a:r>
              <a:rPr sz="2100" spc="0" baseline="9752" dirty="0">
                <a:latin typeface="Calibri"/>
                <a:cs typeface="Calibri"/>
              </a:rPr>
              <a:t>ie</a:t>
            </a:r>
            <a:r>
              <a:rPr sz="2100" spc="-9" baseline="9752" dirty="0">
                <a:latin typeface="Calibri"/>
                <a:cs typeface="Calibri"/>
              </a:rPr>
              <a:t>r</a:t>
            </a:r>
            <a:r>
              <a:rPr sz="2100" spc="0" baseline="9752" dirty="0">
                <a:latin typeface="Calibri"/>
                <a:cs typeface="Calibri"/>
              </a:rPr>
              <a:t>e</a:t>
            </a:r>
            <a:r>
              <a:rPr sz="2100" spc="19" baseline="9752" dirty="0">
                <a:latin typeface="Calibri"/>
                <a:cs typeface="Calibri"/>
              </a:rPr>
              <a:t> </a:t>
            </a:r>
            <a:r>
              <a:rPr sz="2100" spc="0" baseline="9752" dirty="0">
                <a:latin typeface="Calibri"/>
                <a:cs typeface="Calibri"/>
              </a:rPr>
              <a:t>lo</a:t>
            </a:r>
            <a:r>
              <a:rPr sz="2100" spc="24" baseline="9752" dirty="0">
                <a:latin typeface="Calibri"/>
                <a:cs typeface="Calibri"/>
              </a:rPr>
              <a:t> </a:t>
            </a:r>
            <a:r>
              <a:rPr sz="2100" spc="-19" baseline="9752" dirty="0">
                <a:latin typeface="Calibri"/>
                <a:cs typeface="Calibri"/>
              </a:rPr>
              <a:t>r</a:t>
            </a:r>
            <a:r>
              <a:rPr sz="2100" spc="0" baseline="9752" dirty="0">
                <a:latin typeface="Calibri"/>
                <a:cs typeface="Calibri"/>
              </a:rPr>
              <a:t>equ</a:t>
            </a:r>
            <a:r>
              <a:rPr sz="2100" spc="-4" baseline="9752" dirty="0">
                <a:latin typeface="Calibri"/>
                <a:cs typeface="Calibri"/>
              </a:rPr>
              <a:t>e</a:t>
            </a:r>
            <a:r>
              <a:rPr sz="2100" spc="0" baseline="9752" dirty="0">
                <a:latin typeface="Calibri"/>
                <a:cs typeface="Calibri"/>
              </a:rPr>
              <a:t>r</a:t>
            </a:r>
            <a:r>
              <a:rPr sz="2100" spc="14" baseline="9752" dirty="0">
                <a:latin typeface="Calibri"/>
                <a:cs typeface="Calibri"/>
              </a:rPr>
              <a:t>i</a:t>
            </a:r>
            <a:r>
              <a:rPr sz="2100" spc="-4" baseline="9752" dirty="0">
                <a:latin typeface="Calibri"/>
                <a:cs typeface="Calibri"/>
              </a:rPr>
              <a:t>d</a:t>
            </a:r>
            <a:r>
              <a:rPr sz="2100" spc="0" baseline="9752" dirty="0">
                <a:latin typeface="Calibri"/>
                <a:cs typeface="Calibri"/>
              </a:rPr>
              <a:t>o</a:t>
            </a:r>
            <a:r>
              <a:rPr sz="2100" spc="24" baseline="9752" dirty="0">
                <a:latin typeface="Calibri"/>
                <a:cs typeface="Calibri"/>
              </a:rPr>
              <a:t> </a:t>
            </a:r>
            <a:r>
              <a:rPr sz="2100" spc="-19" baseline="9752" dirty="0">
                <a:latin typeface="Calibri"/>
                <a:cs typeface="Calibri"/>
              </a:rPr>
              <a:t>c</a:t>
            </a:r>
            <a:r>
              <a:rPr sz="2100" spc="0" baseline="9752" dirty="0">
                <a:latin typeface="Calibri"/>
                <a:cs typeface="Calibri"/>
              </a:rPr>
              <a:t>on</a:t>
            </a:r>
            <a:r>
              <a:rPr sz="2100" spc="19" baseline="9752" dirty="0">
                <a:latin typeface="Calibri"/>
                <a:cs typeface="Calibri"/>
              </a:rPr>
              <a:t> </a:t>
            </a:r>
            <a:r>
              <a:rPr sz="2100" spc="0" baseline="9752" dirty="0">
                <a:latin typeface="Calibri"/>
                <a:cs typeface="Calibri"/>
              </a:rPr>
              <a:t>j</a:t>
            </a:r>
            <a:r>
              <a:rPr sz="2100" spc="-4" baseline="9752" dirty="0">
                <a:latin typeface="Calibri"/>
                <a:cs typeface="Calibri"/>
              </a:rPr>
              <a:t>u</a:t>
            </a:r>
            <a:r>
              <a:rPr sz="2100" spc="-9" baseline="9752" dirty="0">
                <a:latin typeface="Calibri"/>
                <a:cs typeface="Calibri"/>
              </a:rPr>
              <a:t>s</a:t>
            </a:r>
            <a:r>
              <a:rPr sz="2100" spc="0" baseline="9752" dirty="0">
                <a:latin typeface="Calibri"/>
                <a:cs typeface="Calibri"/>
              </a:rPr>
              <a:t>tifi</a:t>
            </a:r>
            <a:r>
              <a:rPr sz="2100" spc="-14" baseline="9752" dirty="0">
                <a:latin typeface="Calibri"/>
                <a:cs typeface="Calibri"/>
              </a:rPr>
              <a:t>c</a:t>
            </a:r>
            <a:r>
              <a:rPr sz="2100" spc="0" baseline="9752" dirty="0">
                <a:latin typeface="Calibri"/>
                <a:cs typeface="Calibri"/>
              </a:rPr>
              <a:t>a</a:t>
            </a:r>
            <a:r>
              <a:rPr sz="2100" spc="-4" baseline="9752" dirty="0">
                <a:latin typeface="Calibri"/>
                <a:cs typeface="Calibri"/>
              </a:rPr>
              <a:t>c</a:t>
            </a:r>
            <a:r>
              <a:rPr sz="2100" spc="0" baseline="9752" dirty="0">
                <a:latin typeface="Calibri"/>
                <a:cs typeface="Calibri"/>
              </a:rPr>
              <a:t>i</a:t>
            </a:r>
            <a:r>
              <a:rPr sz="2100" spc="4" baseline="9752" dirty="0">
                <a:latin typeface="Calibri"/>
                <a:cs typeface="Calibri"/>
              </a:rPr>
              <a:t>ó</a:t>
            </a:r>
            <a:r>
              <a:rPr sz="2100" spc="0" baseline="9752" dirty="0">
                <a:latin typeface="Calibri"/>
                <a:cs typeface="Calibri"/>
              </a:rPr>
              <a:t>n</a:t>
            </a:r>
            <a:r>
              <a:rPr sz="2100" spc="24" baseline="9752" dirty="0">
                <a:latin typeface="Calibri"/>
                <a:cs typeface="Calibri"/>
              </a:rPr>
              <a:t> </a:t>
            </a:r>
            <a:r>
              <a:rPr sz="2100" spc="-4" baseline="9752" dirty="0">
                <a:latin typeface="Calibri"/>
                <a:cs typeface="Calibri"/>
              </a:rPr>
              <a:t>m</a:t>
            </a:r>
            <a:r>
              <a:rPr sz="2100" spc="0" baseline="9752" dirty="0">
                <a:latin typeface="Calibri"/>
                <a:cs typeface="Calibri"/>
              </a:rPr>
              <a:t>e</a:t>
            </a:r>
            <a:r>
              <a:rPr sz="2100" spc="-9" baseline="9752" dirty="0">
                <a:latin typeface="Calibri"/>
                <a:cs typeface="Calibri"/>
              </a:rPr>
              <a:t>d</a:t>
            </a:r>
            <a:r>
              <a:rPr sz="2100" spc="0" baseline="9752" dirty="0">
                <a:latin typeface="Calibri"/>
                <a:cs typeface="Calibri"/>
              </a:rPr>
              <a:t>i</a:t>
            </a:r>
            <a:r>
              <a:rPr sz="2100" spc="-14" baseline="9752" dirty="0">
                <a:latin typeface="Calibri"/>
                <a:cs typeface="Calibri"/>
              </a:rPr>
              <a:t>c</a:t>
            </a:r>
            <a:r>
              <a:rPr sz="2100" spc="0" baseline="9752" dirty="0">
                <a:latin typeface="Calibri"/>
                <a:cs typeface="Calibri"/>
              </a:rPr>
              <a:t>a</a:t>
            </a:r>
            <a:r>
              <a:rPr sz="2100" spc="19" baseline="9752" dirty="0">
                <a:latin typeface="Calibri"/>
                <a:cs typeface="Calibri"/>
              </a:rPr>
              <a:t> </a:t>
            </a:r>
            <a:r>
              <a:rPr sz="2100" spc="-4" baseline="9752" dirty="0">
                <a:latin typeface="Calibri"/>
                <a:cs typeface="Calibri"/>
              </a:rPr>
              <a:t>(</a:t>
            </a:r>
            <a:r>
              <a:rPr sz="2100" spc="0" baseline="9752" dirty="0">
                <a:latin typeface="Calibri"/>
                <a:cs typeface="Calibri"/>
              </a:rPr>
              <a:t>s</a:t>
            </a:r>
            <a:r>
              <a:rPr sz="2100" spc="4" baseline="9752" dirty="0">
                <a:latin typeface="Calibri"/>
                <a:cs typeface="Calibri"/>
              </a:rPr>
              <a:t>o</a:t>
            </a:r>
            <a:r>
              <a:rPr sz="2100" spc="0" baseline="9752" dirty="0">
                <a:latin typeface="Calibri"/>
                <a:cs typeface="Calibri"/>
              </a:rPr>
              <a:t>lo              </a:t>
            </a:r>
            <a:r>
              <a:rPr sz="2100" spc="149" baseline="9752" dirty="0">
                <a:latin typeface="Calibri"/>
                <a:cs typeface="Calibri"/>
              </a:rPr>
              <a:t> </a:t>
            </a:r>
            <a:r>
              <a:rPr sz="2700" spc="0" baseline="3034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  <a:p>
            <a:pPr marL="91681">
              <a:lnSpc>
                <a:spcPts val="1425"/>
              </a:lnSpc>
            </a:pPr>
            <a:r>
              <a:rPr sz="2100" spc="0" baseline="3900" dirty="0">
                <a:latin typeface="Calibri"/>
                <a:cs typeface="Calibri"/>
              </a:rPr>
              <a:t>l</a:t>
            </a:r>
            <a:r>
              <a:rPr sz="2100" spc="4" baseline="3900" dirty="0">
                <a:latin typeface="Calibri"/>
                <a:cs typeface="Calibri"/>
              </a:rPr>
              <a:t>o</a:t>
            </a:r>
            <a:r>
              <a:rPr sz="2100" spc="0" baseline="3900" dirty="0">
                <a:latin typeface="Calibri"/>
                <a:cs typeface="Calibri"/>
              </a:rPr>
              <a:t>s</a:t>
            </a:r>
            <a:r>
              <a:rPr sz="2100" spc="-14" baseline="3900" dirty="0">
                <a:latin typeface="Calibri"/>
                <a:cs typeface="Calibri"/>
              </a:rPr>
              <a:t> </a:t>
            </a:r>
            <a:r>
              <a:rPr sz="2100" spc="0" baseline="3900" dirty="0">
                <a:latin typeface="Calibri"/>
                <a:cs typeface="Calibri"/>
              </a:rPr>
              <a:t>E</a:t>
            </a:r>
            <a:r>
              <a:rPr sz="2100" spc="-14" baseline="3900" dirty="0">
                <a:latin typeface="Calibri"/>
                <a:cs typeface="Calibri"/>
              </a:rPr>
              <a:t>E</a:t>
            </a:r>
            <a:r>
              <a:rPr sz="2100" spc="0" baseline="3900" dirty="0">
                <a:latin typeface="Calibri"/>
                <a:cs typeface="Calibri"/>
              </a:rPr>
              <a:t>SS</a:t>
            </a:r>
            <a:r>
              <a:rPr sz="2100" spc="-9" baseline="3900" dirty="0">
                <a:latin typeface="Calibri"/>
                <a:cs typeface="Calibri"/>
              </a:rPr>
              <a:t> </a:t>
            </a:r>
            <a:r>
              <a:rPr sz="2100" spc="-4" baseline="3900" dirty="0">
                <a:latin typeface="Calibri"/>
                <a:cs typeface="Calibri"/>
              </a:rPr>
              <a:t>qu</a:t>
            </a:r>
            <a:r>
              <a:rPr sz="2100" spc="0" baseline="3900" dirty="0">
                <a:latin typeface="Calibri"/>
                <a:cs typeface="Calibri"/>
              </a:rPr>
              <a:t>e</a:t>
            </a:r>
            <a:r>
              <a:rPr sz="2100" spc="4" baseline="3900" dirty="0">
                <a:latin typeface="Calibri"/>
                <a:cs typeface="Calibri"/>
              </a:rPr>
              <a:t> </a:t>
            </a:r>
            <a:r>
              <a:rPr sz="2100" spc="-14" baseline="3900" dirty="0">
                <a:latin typeface="Calibri"/>
                <a:cs typeface="Calibri"/>
              </a:rPr>
              <a:t>a</a:t>
            </a:r>
            <a:r>
              <a:rPr sz="2100" spc="0" baseline="3900" dirty="0">
                <a:latin typeface="Calibri"/>
                <a:cs typeface="Calibri"/>
              </a:rPr>
              <a:t>ti</a:t>
            </a:r>
            <a:r>
              <a:rPr sz="2100" spc="-4" baseline="3900" dirty="0">
                <a:latin typeface="Calibri"/>
                <a:cs typeface="Calibri"/>
              </a:rPr>
              <a:t>end</a:t>
            </a:r>
            <a:r>
              <a:rPr sz="2100" spc="0" baseline="3900" dirty="0">
                <a:latin typeface="Calibri"/>
                <a:cs typeface="Calibri"/>
              </a:rPr>
              <a:t>en</a:t>
            </a:r>
            <a:r>
              <a:rPr sz="2100" spc="25" baseline="3900" dirty="0">
                <a:latin typeface="Calibri"/>
                <a:cs typeface="Calibri"/>
              </a:rPr>
              <a:t> </a:t>
            </a:r>
            <a:r>
              <a:rPr sz="2100" spc="0" baseline="3900" dirty="0">
                <a:latin typeface="Calibri"/>
                <a:cs typeface="Calibri"/>
              </a:rPr>
              <a:t>par</a:t>
            </a:r>
            <a:r>
              <a:rPr sz="2100" spc="-9" baseline="3900" dirty="0">
                <a:latin typeface="Calibri"/>
                <a:cs typeface="Calibri"/>
              </a:rPr>
              <a:t>t</a:t>
            </a:r>
            <a:r>
              <a:rPr sz="2100" spc="0" baseline="3900" dirty="0">
                <a:latin typeface="Calibri"/>
                <a:cs typeface="Calibri"/>
              </a:rPr>
              <a:t>o</a:t>
            </a:r>
            <a:r>
              <a:rPr sz="2100" spc="4" baseline="3900" dirty="0">
                <a:latin typeface="Calibri"/>
                <a:cs typeface="Calibri"/>
              </a:rPr>
              <a:t> </a:t>
            </a:r>
            <a:r>
              <a:rPr sz="2100" spc="0" baseline="3900" dirty="0">
                <a:latin typeface="Calibri"/>
                <a:cs typeface="Calibri"/>
              </a:rPr>
              <a:t>y</a:t>
            </a:r>
            <a:r>
              <a:rPr sz="2100" spc="-4" baseline="3900" dirty="0">
                <a:latin typeface="Calibri"/>
                <a:cs typeface="Calibri"/>
              </a:rPr>
              <a:t> </a:t>
            </a:r>
            <a:r>
              <a:rPr sz="2100" spc="0" baseline="3900" dirty="0">
                <a:latin typeface="Calibri"/>
                <a:cs typeface="Calibri"/>
              </a:rPr>
              <a:t>al </a:t>
            </a:r>
            <a:r>
              <a:rPr sz="2100" spc="4" baseline="3900" dirty="0">
                <a:latin typeface="Calibri"/>
                <a:cs typeface="Calibri"/>
              </a:rPr>
              <a:t>RN</a:t>
            </a:r>
            <a:r>
              <a:rPr sz="2100" spc="-4" baseline="3900" dirty="0">
                <a:latin typeface="Calibri"/>
                <a:cs typeface="Calibri"/>
              </a:rPr>
              <a:t>)</a:t>
            </a:r>
            <a:r>
              <a:rPr sz="2100" spc="0" baseline="39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379716" y="2565146"/>
            <a:ext cx="1080084" cy="729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451462" marR="450074" algn="ctr">
              <a:lnSpc>
                <a:spcPct val="101725"/>
              </a:lnSpc>
              <a:spcBef>
                <a:spcPts val="1000"/>
              </a:spcBef>
            </a:pPr>
            <a:r>
              <a:rPr sz="1800" spc="0" dirty="0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312" y="2349563"/>
            <a:ext cx="2160016" cy="810704"/>
          </a:xfrm>
          <a:custGeom>
            <a:avLst/>
            <a:gdLst/>
            <a:ahLst/>
            <a:cxnLst/>
            <a:rect l="l" t="t" r="r" b="b"/>
            <a:pathLst>
              <a:path w="2160016" h="810704">
                <a:moveTo>
                  <a:pt x="0" y="810704"/>
                </a:moveTo>
                <a:lnTo>
                  <a:pt x="2160016" y="810704"/>
                </a:lnTo>
                <a:lnTo>
                  <a:pt x="2160016" y="0"/>
                </a:lnTo>
                <a:lnTo>
                  <a:pt x="0" y="0"/>
                </a:lnTo>
                <a:lnTo>
                  <a:pt x="0" y="8107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8265" y="2349563"/>
            <a:ext cx="1907920" cy="810704"/>
          </a:xfrm>
          <a:custGeom>
            <a:avLst/>
            <a:gdLst/>
            <a:ahLst/>
            <a:cxnLst/>
            <a:rect l="l" t="t" r="r" b="b"/>
            <a:pathLst>
              <a:path w="1907920" h="810704">
                <a:moveTo>
                  <a:pt x="0" y="810704"/>
                </a:moveTo>
                <a:lnTo>
                  <a:pt x="1907920" y="810704"/>
                </a:lnTo>
                <a:lnTo>
                  <a:pt x="1907920" y="0"/>
                </a:lnTo>
                <a:lnTo>
                  <a:pt x="0" y="0"/>
                </a:lnTo>
                <a:lnTo>
                  <a:pt x="0" y="8107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36313" y="2349563"/>
            <a:ext cx="2034032" cy="810704"/>
          </a:xfrm>
          <a:custGeom>
            <a:avLst/>
            <a:gdLst/>
            <a:ahLst/>
            <a:cxnLst/>
            <a:rect l="l" t="t" r="r" b="b"/>
            <a:pathLst>
              <a:path w="2034032" h="810704">
                <a:moveTo>
                  <a:pt x="0" y="810704"/>
                </a:moveTo>
                <a:lnTo>
                  <a:pt x="2034032" y="810704"/>
                </a:lnTo>
                <a:lnTo>
                  <a:pt x="2034032" y="0"/>
                </a:lnTo>
                <a:lnTo>
                  <a:pt x="0" y="0"/>
                </a:lnTo>
                <a:lnTo>
                  <a:pt x="0" y="8107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0218" y="2349563"/>
            <a:ext cx="2034031" cy="810704"/>
          </a:xfrm>
          <a:custGeom>
            <a:avLst/>
            <a:gdLst/>
            <a:ahLst/>
            <a:cxnLst/>
            <a:rect l="l" t="t" r="r" b="b"/>
            <a:pathLst>
              <a:path w="2034031" h="810704">
                <a:moveTo>
                  <a:pt x="0" y="810704"/>
                </a:moveTo>
                <a:lnTo>
                  <a:pt x="2034031" y="810704"/>
                </a:lnTo>
                <a:lnTo>
                  <a:pt x="2034031" y="0"/>
                </a:lnTo>
                <a:lnTo>
                  <a:pt x="0" y="0"/>
                </a:lnTo>
                <a:lnTo>
                  <a:pt x="0" y="8107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312" y="3160141"/>
            <a:ext cx="2160016" cy="1349121"/>
          </a:xfrm>
          <a:custGeom>
            <a:avLst/>
            <a:gdLst/>
            <a:ahLst/>
            <a:cxnLst/>
            <a:rect l="l" t="t" r="r" b="b"/>
            <a:pathLst>
              <a:path w="2160016" h="1349121">
                <a:moveTo>
                  <a:pt x="0" y="1349121"/>
                </a:moveTo>
                <a:lnTo>
                  <a:pt x="2160016" y="1349121"/>
                </a:lnTo>
                <a:lnTo>
                  <a:pt x="2160016" y="0"/>
                </a:lnTo>
                <a:lnTo>
                  <a:pt x="0" y="0"/>
                </a:lnTo>
                <a:lnTo>
                  <a:pt x="0" y="1349121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28265" y="3160141"/>
            <a:ext cx="1907920" cy="1349121"/>
          </a:xfrm>
          <a:custGeom>
            <a:avLst/>
            <a:gdLst/>
            <a:ahLst/>
            <a:cxnLst/>
            <a:rect l="l" t="t" r="r" b="b"/>
            <a:pathLst>
              <a:path w="1907920" h="1349121">
                <a:moveTo>
                  <a:pt x="0" y="1349121"/>
                </a:moveTo>
                <a:lnTo>
                  <a:pt x="1907920" y="1349121"/>
                </a:lnTo>
                <a:lnTo>
                  <a:pt x="1907920" y="0"/>
                </a:lnTo>
                <a:lnTo>
                  <a:pt x="0" y="0"/>
                </a:lnTo>
                <a:lnTo>
                  <a:pt x="0" y="1349121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36313" y="3160141"/>
            <a:ext cx="2034032" cy="1349121"/>
          </a:xfrm>
          <a:custGeom>
            <a:avLst/>
            <a:gdLst/>
            <a:ahLst/>
            <a:cxnLst/>
            <a:rect l="l" t="t" r="r" b="b"/>
            <a:pathLst>
              <a:path w="2034032" h="1349121">
                <a:moveTo>
                  <a:pt x="0" y="1349121"/>
                </a:moveTo>
                <a:lnTo>
                  <a:pt x="2034032" y="1349121"/>
                </a:lnTo>
                <a:lnTo>
                  <a:pt x="2034032" y="0"/>
                </a:lnTo>
                <a:lnTo>
                  <a:pt x="0" y="0"/>
                </a:lnTo>
                <a:lnTo>
                  <a:pt x="0" y="1349121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0218" y="3160141"/>
            <a:ext cx="2034031" cy="1349121"/>
          </a:xfrm>
          <a:custGeom>
            <a:avLst/>
            <a:gdLst/>
            <a:ahLst/>
            <a:cxnLst/>
            <a:rect l="l" t="t" r="r" b="b"/>
            <a:pathLst>
              <a:path w="2034031" h="1349121">
                <a:moveTo>
                  <a:pt x="0" y="1349121"/>
                </a:moveTo>
                <a:lnTo>
                  <a:pt x="2034031" y="1349121"/>
                </a:lnTo>
                <a:lnTo>
                  <a:pt x="2034031" y="0"/>
                </a:lnTo>
                <a:lnTo>
                  <a:pt x="0" y="0"/>
                </a:lnTo>
                <a:lnTo>
                  <a:pt x="0" y="1349121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8312" y="4509350"/>
            <a:ext cx="2160016" cy="1583689"/>
          </a:xfrm>
          <a:custGeom>
            <a:avLst/>
            <a:gdLst/>
            <a:ahLst/>
            <a:cxnLst/>
            <a:rect l="l" t="t" r="r" b="b"/>
            <a:pathLst>
              <a:path w="2160016" h="1583689">
                <a:moveTo>
                  <a:pt x="0" y="1583689"/>
                </a:moveTo>
                <a:lnTo>
                  <a:pt x="2160016" y="1583689"/>
                </a:lnTo>
                <a:lnTo>
                  <a:pt x="2160016" y="0"/>
                </a:lnTo>
                <a:lnTo>
                  <a:pt x="0" y="0"/>
                </a:lnTo>
                <a:lnTo>
                  <a:pt x="0" y="158368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28265" y="4509350"/>
            <a:ext cx="1907920" cy="1583689"/>
          </a:xfrm>
          <a:custGeom>
            <a:avLst/>
            <a:gdLst/>
            <a:ahLst/>
            <a:cxnLst/>
            <a:rect l="l" t="t" r="r" b="b"/>
            <a:pathLst>
              <a:path w="1907920" h="1583689">
                <a:moveTo>
                  <a:pt x="0" y="1583689"/>
                </a:moveTo>
                <a:lnTo>
                  <a:pt x="1907920" y="1583689"/>
                </a:lnTo>
                <a:lnTo>
                  <a:pt x="1907920" y="0"/>
                </a:lnTo>
                <a:lnTo>
                  <a:pt x="0" y="0"/>
                </a:lnTo>
                <a:lnTo>
                  <a:pt x="0" y="158368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36313" y="4509350"/>
            <a:ext cx="2034032" cy="1583689"/>
          </a:xfrm>
          <a:custGeom>
            <a:avLst/>
            <a:gdLst/>
            <a:ahLst/>
            <a:cxnLst/>
            <a:rect l="l" t="t" r="r" b="b"/>
            <a:pathLst>
              <a:path w="2034032" h="1583689">
                <a:moveTo>
                  <a:pt x="0" y="1583689"/>
                </a:moveTo>
                <a:lnTo>
                  <a:pt x="2034032" y="1583689"/>
                </a:lnTo>
                <a:lnTo>
                  <a:pt x="2034032" y="0"/>
                </a:lnTo>
                <a:lnTo>
                  <a:pt x="0" y="0"/>
                </a:lnTo>
                <a:lnTo>
                  <a:pt x="0" y="158368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70218" y="4509350"/>
            <a:ext cx="2034031" cy="1583689"/>
          </a:xfrm>
          <a:custGeom>
            <a:avLst/>
            <a:gdLst/>
            <a:ahLst/>
            <a:cxnLst/>
            <a:rect l="l" t="t" r="r" b="b"/>
            <a:pathLst>
              <a:path w="2034031" h="1583689">
                <a:moveTo>
                  <a:pt x="0" y="1583689"/>
                </a:moveTo>
                <a:lnTo>
                  <a:pt x="2034031" y="1583689"/>
                </a:lnTo>
                <a:lnTo>
                  <a:pt x="2034031" y="0"/>
                </a:lnTo>
                <a:lnTo>
                  <a:pt x="0" y="0"/>
                </a:lnTo>
                <a:lnTo>
                  <a:pt x="0" y="158368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962" y="3160267"/>
            <a:ext cx="8148637" cy="0"/>
          </a:xfrm>
          <a:custGeom>
            <a:avLst/>
            <a:gdLst/>
            <a:ahLst/>
            <a:cxnLst/>
            <a:rect l="l" t="t" r="r" b="b"/>
            <a:pathLst>
              <a:path w="8148637">
                <a:moveTo>
                  <a:pt x="0" y="0"/>
                </a:moveTo>
                <a:lnTo>
                  <a:pt x="81486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14118" y="211881"/>
            <a:ext cx="5173523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SS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LA</a:t>
            </a:r>
            <a:r>
              <a:rPr sz="2800" b="1" spc="-132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MAD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E,</a:t>
            </a:r>
            <a:endParaRPr sz="2800">
              <a:latin typeface="Arial"/>
              <a:cs typeface="Arial"/>
            </a:endParaRPr>
          </a:p>
          <a:p>
            <a:pPr marL="898817" marR="926000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0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5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0873" y="1818910"/>
            <a:ext cx="477052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CL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FICA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ION</a:t>
            </a:r>
            <a:r>
              <a:rPr sz="2000" b="1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estable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imientos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22209" y="1818910"/>
            <a:ext cx="34658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5975" y="1818910"/>
            <a:ext cx="67235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lud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9230" y="2659024"/>
            <a:ext cx="1735486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b="1" spc="-4" baseline="3413" dirty="0">
                <a:latin typeface="Calibri"/>
                <a:cs typeface="Calibri"/>
              </a:rPr>
              <a:t>C</a:t>
            </a:r>
            <a:r>
              <a:rPr sz="2400" b="1" spc="-114" baseline="3413" dirty="0">
                <a:latin typeface="Calibri"/>
                <a:cs typeface="Calibri"/>
              </a:rPr>
              <a:t>A</a:t>
            </a:r>
            <a:r>
              <a:rPr sz="2400" b="1" spc="0" baseline="3413" dirty="0">
                <a:latin typeface="Calibri"/>
                <a:cs typeface="Calibri"/>
              </a:rPr>
              <a:t>T</a:t>
            </a:r>
            <a:r>
              <a:rPr sz="2400" b="1" spc="-25" baseline="3413" dirty="0">
                <a:latin typeface="Calibri"/>
                <a:cs typeface="Calibri"/>
              </a:rPr>
              <a:t>E</a:t>
            </a:r>
            <a:r>
              <a:rPr sz="2400" b="1" spc="0" baseline="3413" dirty="0">
                <a:latin typeface="Calibri"/>
                <a:cs typeface="Calibri"/>
              </a:rPr>
              <a:t>GOR</a:t>
            </a:r>
            <a:r>
              <a:rPr sz="2400" b="1" spc="-4" baseline="3413" dirty="0">
                <a:latin typeface="Calibri"/>
                <a:cs typeface="Calibri"/>
              </a:rPr>
              <a:t>I</a:t>
            </a:r>
            <a:r>
              <a:rPr sz="2400" b="1" spc="0" baseline="3413" dirty="0">
                <a:latin typeface="Calibri"/>
                <a:cs typeface="Calibri"/>
              </a:rPr>
              <a:t>A</a:t>
            </a:r>
            <a:r>
              <a:rPr sz="2400" b="1" spc="-28" baseline="3413" dirty="0">
                <a:latin typeface="Calibri"/>
                <a:cs typeface="Calibri"/>
              </a:rPr>
              <a:t> </a:t>
            </a:r>
            <a:r>
              <a:rPr sz="2400" b="1" spc="0" baseline="3413" dirty="0">
                <a:latin typeface="Calibri"/>
                <a:cs typeface="Calibri"/>
              </a:rPr>
              <a:t>DE E</a:t>
            </a:r>
            <a:r>
              <a:rPr sz="2400" b="1" spc="-9" baseline="3413" dirty="0">
                <a:latin typeface="Calibri"/>
                <a:cs typeface="Calibri"/>
              </a:rPr>
              <a:t>E</a:t>
            </a:r>
            <a:r>
              <a:rPr sz="2400" b="1" spc="0" baseline="3413" dirty="0">
                <a:latin typeface="Calibri"/>
                <a:cs typeface="Calibri"/>
              </a:rPr>
              <a:t>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12000" y="2659024"/>
            <a:ext cx="98363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400" b="1" spc="0" baseline="3413" dirty="0">
                <a:latin typeface="Calibri"/>
                <a:cs typeface="Calibri"/>
              </a:rPr>
              <a:t>DEBEN</a:t>
            </a:r>
            <a:r>
              <a:rPr sz="2400" b="1" spc="-4" baseline="3413" dirty="0">
                <a:latin typeface="Calibri"/>
                <a:cs typeface="Calibri"/>
              </a:rPr>
              <a:t> </a:t>
            </a:r>
            <a:r>
              <a:rPr sz="2400" b="1" spc="0" baseline="3413" dirty="0">
                <a:latin typeface="Calibri"/>
                <a:cs typeface="Calibri"/>
              </a:rPr>
              <a:t>SER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4366" y="2781427"/>
            <a:ext cx="71684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>
                <a:latin typeface="Calibri"/>
                <a:cs typeface="Calibri"/>
              </a:rPr>
              <a:t>DE</a:t>
            </a:r>
            <a:r>
              <a:rPr sz="2400" b="1" spc="-17" baseline="3413" dirty="0">
                <a:latin typeface="Calibri"/>
                <a:cs typeface="Calibri"/>
              </a:rPr>
              <a:t> </a:t>
            </a:r>
            <a:r>
              <a:rPr sz="2400" b="1" spc="0" baseline="3413" dirty="0">
                <a:latin typeface="Calibri"/>
                <a:cs typeface="Calibri"/>
              </a:rPr>
              <a:t>E</a:t>
            </a:r>
            <a:r>
              <a:rPr sz="2400" b="1" spc="-4" baseline="3413" dirty="0">
                <a:latin typeface="Calibri"/>
                <a:cs typeface="Calibri"/>
              </a:rPr>
              <a:t>E</a:t>
            </a:r>
            <a:r>
              <a:rPr sz="2400" b="1" spc="0" baseline="3413" dirty="0">
                <a:latin typeface="Calibri"/>
                <a:cs typeface="Calibri"/>
              </a:rPr>
              <a:t>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95418" y="2781427"/>
            <a:ext cx="114587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b="1" spc="0" baseline="3413" dirty="0">
                <a:latin typeface="Calibri"/>
                <a:cs typeface="Calibri"/>
              </a:rPr>
              <a:t>E</a:t>
            </a:r>
            <a:r>
              <a:rPr sz="2400" b="1" spc="-79" baseline="3413" dirty="0">
                <a:latin typeface="Calibri"/>
                <a:cs typeface="Calibri"/>
              </a:rPr>
              <a:t>V</a:t>
            </a:r>
            <a:r>
              <a:rPr sz="2400" b="1" spc="4" baseline="3413" dirty="0">
                <a:latin typeface="Calibri"/>
                <a:cs typeface="Calibri"/>
              </a:rPr>
              <a:t>A</a:t>
            </a:r>
            <a:r>
              <a:rPr sz="2400" b="1" spc="-39" baseline="3413" dirty="0">
                <a:latin typeface="Calibri"/>
                <a:cs typeface="Calibri"/>
              </a:rPr>
              <a:t>L</a:t>
            </a:r>
            <a:r>
              <a:rPr sz="2400" b="1" spc="-44" baseline="3413" dirty="0">
                <a:latin typeface="Calibri"/>
                <a:cs typeface="Calibri"/>
              </a:rPr>
              <a:t>U</a:t>
            </a:r>
            <a:r>
              <a:rPr sz="2400" b="1" spc="-19" baseline="3413" dirty="0">
                <a:latin typeface="Calibri"/>
                <a:cs typeface="Calibri"/>
              </a:rPr>
              <a:t>A</a:t>
            </a:r>
            <a:r>
              <a:rPr sz="2400" b="1" spc="0" baseline="3413" dirty="0">
                <a:latin typeface="Calibri"/>
                <a:cs typeface="Calibri"/>
              </a:rPr>
              <a:t>C</a:t>
            </a:r>
            <a:r>
              <a:rPr sz="2400" b="1" spc="-9" baseline="3413" dirty="0">
                <a:latin typeface="Calibri"/>
                <a:cs typeface="Calibri"/>
              </a:rPr>
              <a:t>I</a:t>
            </a:r>
            <a:r>
              <a:rPr sz="2400" b="1" spc="0" baseline="3413" dirty="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2064" y="4840351"/>
            <a:ext cx="1482114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>
                <a:latin typeface="Calibri"/>
                <a:cs typeface="Calibri"/>
              </a:rPr>
              <a:t>por</a:t>
            </a:r>
            <a:r>
              <a:rPr sz="2400" spc="-7" baseline="3413" dirty="0">
                <a:latin typeface="Calibri"/>
                <a:cs typeface="Calibri"/>
              </a:rPr>
              <a:t> </a:t>
            </a:r>
            <a:r>
              <a:rPr sz="2400" spc="-14" baseline="3413" dirty="0">
                <a:latin typeface="Calibri"/>
                <a:cs typeface="Calibri"/>
              </a:rPr>
              <a:t>e</a:t>
            </a:r>
            <a:r>
              <a:rPr sz="2400" spc="-25" baseline="3413" dirty="0">
                <a:latin typeface="Calibri"/>
                <a:cs typeface="Calibri"/>
              </a:rPr>
              <a:t>v</a:t>
            </a:r>
            <a:r>
              <a:rPr sz="2400" spc="0" baseline="3413" dirty="0">
                <a:latin typeface="Calibri"/>
                <a:cs typeface="Calibri"/>
              </a:rPr>
              <a:t>a</a:t>
            </a:r>
            <a:r>
              <a:rPr sz="2400" spc="4" baseline="3413" dirty="0">
                <a:latin typeface="Calibri"/>
                <a:cs typeface="Calibri"/>
              </a:rPr>
              <a:t>l</a:t>
            </a:r>
            <a:r>
              <a:rPr sz="2400" spc="0" baseline="3413" dirty="0">
                <a:latin typeface="Calibri"/>
                <a:cs typeface="Calibri"/>
              </a:rPr>
              <a:t>u</a:t>
            </a:r>
            <a:r>
              <a:rPr sz="2400" spc="4" baseline="3413" dirty="0">
                <a:latin typeface="Calibri"/>
                <a:cs typeface="Calibri"/>
              </a:rPr>
              <a:t>a</a:t>
            </a:r>
            <a:r>
              <a:rPr sz="2400" spc="0" baseline="3413" dirty="0">
                <a:latin typeface="Calibri"/>
                <a:cs typeface="Calibri"/>
              </a:rPr>
              <a:t>r</a:t>
            </a:r>
            <a:r>
              <a:rPr sz="2400" spc="-53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son</a:t>
            </a:r>
            <a:r>
              <a:rPr sz="2400" spc="-18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217" y="5206492"/>
            <a:ext cx="121672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-14" baseline="3413" dirty="0">
                <a:latin typeface="Calibri"/>
                <a:cs typeface="Calibri"/>
              </a:rPr>
              <a:t>c</a:t>
            </a:r>
            <a:r>
              <a:rPr sz="2400" spc="0" baseline="3413" dirty="0">
                <a:latin typeface="Calibri"/>
                <a:cs typeface="Calibri"/>
              </a:rPr>
              <a:t>on  </a:t>
            </a:r>
            <a:r>
              <a:rPr sz="2400" spc="91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s</a:t>
            </a:r>
            <a:r>
              <a:rPr sz="2400" spc="9" baseline="3413" dirty="0">
                <a:latin typeface="Calibri"/>
                <a:cs typeface="Calibri"/>
              </a:rPr>
              <a:t>e</a:t>
            </a:r>
            <a:r>
              <a:rPr sz="2400" spc="19" baseline="3413" dirty="0">
                <a:latin typeface="Calibri"/>
                <a:cs typeface="Calibri"/>
              </a:rPr>
              <a:t>r</a:t>
            </a:r>
            <a:r>
              <a:rPr sz="2400" spc="0" baseline="3413" dirty="0">
                <a:latin typeface="Calibri"/>
                <a:cs typeface="Calibri"/>
              </a:rPr>
              <a:t>vic</a:t>
            </a:r>
            <a:r>
              <a:rPr sz="2400" spc="4" baseline="3413" dirty="0">
                <a:latin typeface="Calibri"/>
                <a:cs typeface="Calibri"/>
              </a:rPr>
              <a:t>i</a:t>
            </a:r>
            <a:r>
              <a:rPr sz="2400" spc="0" baseline="3413" dirty="0">
                <a:latin typeface="Calibri"/>
                <a:cs typeface="Calibri"/>
              </a:rPr>
              <a:t>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0931" y="5206492"/>
            <a:ext cx="42348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>
                <a:latin typeface="Calibri"/>
                <a:cs typeface="Calibri"/>
              </a:rPr>
              <a:t>p</a:t>
            </a:r>
            <a:r>
              <a:rPr sz="2400" spc="9" baseline="3413" dirty="0">
                <a:latin typeface="Calibri"/>
                <a:cs typeface="Calibri"/>
              </a:rPr>
              <a:t>a</a:t>
            </a:r>
            <a:r>
              <a:rPr sz="2400" spc="-39" baseline="3413" dirty="0">
                <a:latin typeface="Calibri"/>
                <a:cs typeface="Calibri"/>
              </a:rPr>
              <a:t>r</a:t>
            </a:r>
            <a:r>
              <a:rPr sz="2400" spc="0" baseline="3413" dirty="0">
                <a:latin typeface="Calibri"/>
                <a:cs typeface="Calibri"/>
              </a:rPr>
              <a:t>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80869" y="5206492"/>
            <a:ext cx="20065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4" baseline="3413" dirty="0"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1130" y="5206492"/>
            <a:ext cx="27283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4" baseline="3413" dirty="0">
                <a:latin typeface="Calibri"/>
                <a:cs typeface="Calibri"/>
              </a:rPr>
              <a:t>I-</a:t>
            </a:r>
            <a:r>
              <a:rPr sz="2400" spc="0" baseline="3413" dirty="0"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7576" y="5572226"/>
            <a:ext cx="167240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0" baseline="3413" dirty="0">
                <a:latin typeface="Calibri"/>
                <a:cs typeface="Calibri"/>
              </a:rPr>
              <a:t>m</a:t>
            </a:r>
            <a:r>
              <a:rPr sz="2400" spc="-4" baseline="3413" dirty="0">
                <a:latin typeface="Calibri"/>
                <a:cs typeface="Calibri"/>
              </a:rPr>
              <a:t>e</a:t>
            </a:r>
            <a:r>
              <a:rPr sz="2400" spc="0" baseline="3413" dirty="0">
                <a:latin typeface="Calibri"/>
                <a:cs typeface="Calibri"/>
              </a:rPr>
              <a:t>nos</a:t>
            </a:r>
            <a:r>
              <a:rPr sz="2400" spc="-23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de</a:t>
            </a:r>
            <a:r>
              <a:rPr sz="2400" spc="-16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5</a:t>
            </a:r>
            <a:r>
              <a:rPr sz="2400" spc="-8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E</a:t>
            </a:r>
            <a:r>
              <a:rPr sz="2400" spc="-9" baseline="3413" dirty="0">
                <a:latin typeface="Calibri"/>
                <a:cs typeface="Calibri"/>
              </a:rPr>
              <a:t>E</a:t>
            </a:r>
            <a:r>
              <a:rPr sz="2400" spc="0" baseline="3413" dirty="0">
                <a:latin typeface="Calibri"/>
                <a:cs typeface="Calibri"/>
              </a:rPr>
              <a:t>SS</a:t>
            </a:r>
            <a:r>
              <a:rPr sz="2400" spc="-10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17" y="5694146"/>
            <a:ext cx="1161780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2400" spc="-29" baseline="3413" dirty="0">
                <a:latin typeface="Calibri"/>
                <a:cs typeface="Calibri"/>
              </a:rPr>
              <a:t>r</a:t>
            </a:r>
            <a:r>
              <a:rPr sz="2400" spc="0" baseline="3413" dirty="0">
                <a:latin typeface="Calibri"/>
                <a:cs typeface="Calibri"/>
              </a:rPr>
              <a:t>e</a:t>
            </a:r>
            <a:r>
              <a:rPr sz="2400" spc="-4" baseline="3413" dirty="0">
                <a:latin typeface="Calibri"/>
                <a:cs typeface="Calibri"/>
              </a:rPr>
              <a:t>c</a:t>
            </a:r>
            <a:r>
              <a:rPr sz="2400" spc="4" baseline="3413" dirty="0">
                <a:latin typeface="Calibri"/>
                <a:cs typeface="Calibri"/>
              </a:rPr>
              <a:t>i</a:t>
            </a:r>
            <a:r>
              <a:rPr sz="2400" spc="0" baseline="3413" dirty="0">
                <a:latin typeface="Calibri"/>
                <a:cs typeface="Calibri"/>
              </a:rPr>
              <a:t>én</a:t>
            </a:r>
            <a:r>
              <a:rPr sz="2400" spc="-15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n</a:t>
            </a:r>
            <a:r>
              <a:rPr sz="2400" spc="4" baseline="3413" dirty="0">
                <a:latin typeface="Calibri"/>
                <a:cs typeface="Calibri"/>
              </a:rPr>
              <a:t>a</a:t>
            </a:r>
            <a:r>
              <a:rPr sz="2400" spc="0" baseline="3413" dirty="0">
                <a:latin typeface="Calibri"/>
                <a:cs typeface="Calibri"/>
              </a:rPr>
              <a:t>cido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312" y="2349563"/>
            <a:ext cx="8135937" cy="810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56387" marR="303315" indent="-6212433">
              <a:lnSpc>
                <a:spcPts val="2850"/>
              </a:lnSpc>
              <a:spcBef>
                <a:spcPts val="744"/>
              </a:spcBef>
            </a:pPr>
            <a:r>
              <a:rPr sz="1600" b="1" spc="-4" dirty="0">
                <a:latin typeface="Calibri"/>
                <a:cs typeface="Calibri"/>
              </a:rPr>
              <a:t>C</a:t>
            </a:r>
            <a:r>
              <a:rPr sz="1600" b="1" spc="0" dirty="0">
                <a:latin typeface="Calibri"/>
                <a:cs typeface="Calibri"/>
              </a:rPr>
              <a:t>LAS</a:t>
            </a:r>
            <a:r>
              <a:rPr sz="1600" b="1" spc="-4" dirty="0">
                <a:latin typeface="Calibri"/>
                <a:cs typeface="Calibri"/>
              </a:rPr>
              <a:t>I</a:t>
            </a:r>
            <a:r>
              <a:rPr sz="1600" b="1" spc="0" dirty="0">
                <a:latin typeface="Calibri"/>
                <a:cs typeface="Calibri"/>
              </a:rPr>
              <a:t>F</a:t>
            </a:r>
            <a:r>
              <a:rPr sz="1600" b="1" spc="-4" dirty="0">
                <a:latin typeface="Calibri"/>
                <a:cs typeface="Calibri"/>
              </a:rPr>
              <a:t>IC</a:t>
            </a:r>
            <a:r>
              <a:rPr sz="1600" b="1" spc="-19" dirty="0">
                <a:latin typeface="Calibri"/>
                <a:cs typeface="Calibri"/>
              </a:rPr>
              <a:t>A</a:t>
            </a:r>
            <a:r>
              <a:rPr sz="1600" b="1" spc="4" dirty="0">
                <a:latin typeface="Calibri"/>
                <a:cs typeface="Calibri"/>
              </a:rPr>
              <a:t>CI</a:t>
            </a:r>
            <a:r>
              <a:rPr sz="1600" b="1" spc="0" dirty="0">
                <a:latin typeface="Calibri"/>
                <a:cs typeface="Calibri"/>
              </a:rPr>
              <a:t>ON                                                             </a:t>
            </a:r>
            <a:r>
              <a:rPr sz="1600" b="1" spc="249" dirty="0">
                <a:latin typeface="Calibri"/>
                <a:cs typeface="Calibri"/>
              </a:rPr>
              <a:t> </a:t>
            </a:r>
            <a:r>
              <a:rPr sz="1600" b="1" spc="0" dirty="0">
                <a:latin typeface="Calibri"/>
                <a:cs typeface="Calibri"/>
              </a:rPr>
              <a:t>UNI</a:t>
            </a:r>
            <a:r>
              <a:rPr sz="1600" b="1" spc="-39" dirty="0">
                <a:latin typeface="Calibri"/>
                <a:cs typeface="Calibri"/>
              </a:rPr>
              <a:t>D</a:t>
            </a:r>
            <a:r>
              <a:rPr sz="1600" b="1" spc="0" dirty="0">
                <a:latin typeface="Calibri"/>
                <a:cs typeface="Calibri"/>
              </a:rPr>
              <a:t>AD</a:t>
            </a:r>
            <a:r>
              <a:rPr sz="1600" b="1" spc="9" dirty="0">
                <a:latin typeface="Calibri"/>
                <a:cs typeface="Calibri"/>
              </a:rPr>
              <a:t> </a:t>
            </a:r>
            <a:r>
              <a:rPr sz="1600" b="1" spc="0" dirty="0">
                <a:latin typeface="Calibri"/>
                <a:cs typeface="Calibri"/>
              </a:rPr>
              <a:t>DE                  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2400" b="1" spc="4" baseline="32426" dirty="0">
                <a:latin typeface="Calibri"/>
                <a:cs typeface="Calibri"/>
              </a:rPr>
              <a:t>N</a:t>
            </a:r>
            <a:r>
              <a:rPr sz="2400" b="1" spc="0" baseline="32426" dirty="0">
                <a:latin typeface="Calibri"/>
                <a:cs typeface="Calibri"/>
              </a:rPr>
              <a:t>°</a:t>
            </a:r>
            <a:r>
              <a:rPr sz="2400" b="1" spc="-10" baseline="32426" dirty="0">
                <a:latin typeface="Calibri"/>
                <a:cs typeface="Calibri"/>
              </a:rPr>
              <a:t> </a:t>
            </a:r>
            <a:r>
              <a:rPr sz="2400" b="1" spc="0" baseline="32426" dirty="0">
                <a:latin typeface="Calibri"/>
                <a:cs typeface="Calibri"/>
              </a:rPr>
              <a:t>DE</a:t>
            </a:r>
            <a:r>
              <a:rPr sz="2400" b="1" spc="-17" baseline="32426" dirty="0">
                <a:latin typeface="Calibri"/>
                <a:cs typeface="Calibri"/>
              </a:rPr>
              <a:t> </a:t>
            </a:r>
            <a:r>
              <a:rPr sz="2400" b="1" spc="0" baseline="32426" dirty="0">
                <a:latin typeface="Calibri"/>
                <a:cs typeface="Calibri"/>
              </a:rPr>
              <a:t>E</a:t>
            </a:r>
            <a:r>
              <a:rPr sz="2400" b="1" spc="-4" baseline="32426" dirty="0">
                <a:latin typeface="Calibri"/>
                <a:cs typeface="Calibri"/>
              </a:rPr>
              <a:t>E</a:t>
            </a:r>
            <a:r>
              <a:rPr sz="2400" b="1" spc="0" baseline="32426" dirty="0">
                <a:latin typeface="Calibri"/>
                <a:cs typeface="Calibri"/>
              </a:rPr>
              <a:t>SS</a:t>
            </a:r>
            <a:r>
              <a:rPr sz="2400" b="1" spc="-30" baseline="32426" dirty="0">
                <a:latin typeface="Calibri"/>
                <a:cs typeface="Calibri"/>
              </a:rPr>
              <a:t> </a:t>
            </a:r>
            <a:r>
              <a:rPr sz="2400" b="1" spc="0" baseline="32426" dirty="0">
                <a:latin typeface="Calibri"/>
                <a:cs typeface="Calibri"/>
              </a:rPr>
              <a:t>QUE </a:t>
            </a:r>
            <a:r>
              <a:rPr sz="1600" b="1" spc="0" dirty="0">
                <a:latin typeface="Calibri"/>
                <a:cs typeface="Calibri"/>
              </a:rPr>
              <a:t>E</a:t>
            </a:r>
            <a:r>
              <a:rPr sz="1600" b="1" spc="-79" dirty="0">
                <a:latin typeface="Calibri"/>
                <a:cs typeface="Calibri"/>
              </a:rPr>
              <a:t>V</a:t>
            </a:r>
            <a:r>
              <a:rPr sz="1600" b="1" spc="4" dirty="0">
                <a:latin typeface="Calibri"/>
                <a:cs typeface="Calibri"/>
              </a:rPr>
              <a:t>A</a:t>
            </a:r>
            <a:r>
              <a:rPr sz="1600" b="1" spc="-39" dirty="0">
                <a:latin typeface="Calibri"/>
                <a:cs typeface="Calibri"/>
              </a:rPr>
              <a:t>L</a:t>
            </a:r>
            <a:r>
              <a:rPr sz="1600" b="1" spc="-44" dirty="0">
                <a:latin typeface="Calibri"/>
                <a:cs typeface="Calibri"/>
              </a:rPr>
              <a:t>U</a:t>
            </a:r>
            <a:r>
              <a:rPr sz="1600" b="1" spc="4" dirty="0">
                <a:latin typeface="Calibri"/>
                <a:cs typeface="Calibri"/>
              </a:rPr>
              <a:t>A</a:t>
            </a:r>
            <a:r>
              <a:rPr sz="1600" b="1" spc="0" dirty="0">
                <a:latin typeface="Calibri"/>
                <a:cs typeface="Calibri"/>
              </a:rPr>
              <a:t>DO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312" y="3160267"/>
            <a:ext cx="8135937" cy="13490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05">
              <a:lnSpc>
                <a:spcPct val="101725"/>
              </a:lnSpc>
              <a:spcBef>
                <a:spcPts val="295"/>
              </a:spcBef>
            </a:pPr>
            <a:r>
              <a:rPr sz="1600" spc="-4" dirty="0">
                <a:latin typeface="Calibri"/>
                <a:cs typeface="Calibri"/>
              </a:rPr>
              <a:t>1</a:t>
            </a:r>
            <a:r>
              <a:rPr sz="1600" spc="0" dirty="0">
                <a:latin typeface="Calibri"/>
                <a:cs typeface="Calibri"/>
              </a:rPr>
              <a:t>.   </a:t>
            </a:r>
            <a:r>
              <a:rPr sz="1600" spc="284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-9" dirty="0">
                <a:latin typeface="Calibri"/>
                <a:cs typeface="Calibri"/>
              </a:rPr>
              <a:t>E</a:t>
            </a:r>
            <a:r>
              <a:rPr sz="1600" spc="9" dirty="0">
                <a:latin typeface="Calibri"/>
                <a:cs typeface="Calibri"/>
              </a:rPr>
              <a:t>S</a:t>
            </a:r>
            <a:r>
              <a:rPr sz="1600" spc="0" dirty="0">
                <a:latin typeface="Calibri"/>
                <a:cs typeface="Calibri"/>
              </a:rPr>
              <a:t>S   </a:t>
            </a:r>
            <a:r>
              <a:rPr sz="1600" spc="266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pú</a:t>
            </a:r>
            <a:r>
              <a:rPr sz="1600" spc="4" dirty="0">
                <a:latin typeface="Calibri"/>
                <a:cs typeface="Calibri"/>
              </a:rPr>
              <a:t>bli</a:t>
            </a:r>
            <a:r>
              <a:rPr sz="1600" spc="-25" dirty="0">
                <a:latin typeface="Calibri"/>
                <a:cs typeface="Calibri"/>
              </a:rPr>
              <a:t>c</a:t>
            </a:r>
            <a:r>
              <a:rPr sz="1600" spc="0" dirty="0">
                <a:latin typeface="Calibri"/>
                <a:cs typeface="Calibri"/>
              </a:rPr>
              <a:t>os   </a:t>
            </a:r>
            <a:r>
              <a:rPr sz="1600" spc="242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y</a:t>
            </a:r>
            <a:endParaRPr sz="1600" dirty="0">
              <a:latin typeface="Calibri"/>
              <a:cs typeface="Calibri"/>
            </a:endParaRPr>
          </a:p>
          <a:p>
            <a:pPr marL="91605">
              <a:lnSpc>
                <a:spcPts val="2120"/>
              </a:lnSpc>
              <a:spcBef>
                <a:spcPts val="106"/>
              </a:spcBef>
            </a:pPr>
            <a:r>
              <a:rPr sz="2400" spc="0" baseline="6826" dirty="0">
                <a:latin typeface="Calibri"/>
                <a:cs typeface="Calibri"/>
              </a:rPr>
              <a:t>pri</a:t>
            </a:r>
            <a:r>
              <a:rPr sz="2400" spc="-25" baseline="6826" dirty="0">
                <a:latin typeface="Calibri"/>
                <a:cs typeface="Calibri"/>
              </a:rPr>
              <a:t>v</a:t>
            </a:r>
            <a:r>
              <a:rPr sz="2400" spc="0" baseline="6826" dirty="0">
                <a:latin typeface="Calibri"/>
                <a:cs typeface="Calibri"/>
              </a:rPr>
              <a:t>a</a:t>
            </a:r>
            <a:r>
              <a:rPr sz="2400" spc="4" baseline="6826" dirty="0">
                <a:latin typeface="Calibri"/>
                <a:cs typeface="Calibri"/>
              </a:rPr>
              <a:t>d</a:t>
            </a:r>
            <a:r>
              <a:rPr sz="2400" spc="0" baseline="6826" dirty="0">
                <a:latin typeface="Calibri"/>
                <a:cs typeface="Calibri"/>
              </a:rPr>
              <a:t>os </a:t>
            </a:r>
            <a:r>
              <a:rPr sz="2400" spc="310" baseline="6826" dirty="0">
                <a:latin typeface="Calibri"/>
                <a:cs typeface="Calibri"/>
              </a:rPr>
              <a:t> </a:t>
            </a:r>
            <a:r>
              <a:rPr sz="2400" spc="0" baseline="6826" dirty="0">
                <a:latin typeface="Calibri"/>
                <a:cs typeface="Calibri"/>
              </a:rPr>
              <a:t>que </a:t>
            </a:r>
            <a:r>
              <a:rPr sz="2400" spc="341" baseline="6826" dirty="0">
                <a:latin typeface="Calibri"/>
                <a:cs typeface="Calibri"/>
              </a:rPr>
              <a:t> </a:t>
            </a:r>
            <a:r>
              <a:rPr sz="2400" b="1" spc="14" baseline="6826" dirty="0">
                <a:latin typeface="Calibri"/>
                <a:cs typeface="Calibri"/>
              </a:rPr>
              <a:t>c</a:t>
            </a:r>
            <a:r>
              <a:rPr sz="2400" b="1" spc="9" baseline="6826" dirty="0">
                <a:latin typeface="Calibri"/>
                <a:cs typeface="Calibri"/>
              </a:rPr>
              <a:t>u</a:t>
            </a:r>
            <a:r>
              <a:rPr sz="2400" b="1" spc="0" baseline="6826" dirty="0">
                <a:latin typeface="Calibri"/>
                <a:cs typeface="Calibri"/>
              </a:rPr>
              <a:t>e</a:t>
            </a:r>
            <a:r>
              <a:rPr sz="2400" b="1" spc="-9" baseline="6826" dirty="0">
                <a:latin typeface="Calibri"/>
                <a:cs typeface="Calibri"/>
              </a:rPr>
              <a:t>nt</a:t>
            </a:r>
            <a:r>
              <a:rPr sz="2400" b="1" spc="4" baseline="6826" dirty="0">
                <a:latin typeface="Calibri"/>
                <a:cs typeface="Calibri"/>
              </a:rPr>
              <a:t>a</a:t>
            </a:r>
            <a:r>
              <a:rPr sz="2400" b="1" spc="0" baseline="6826" dirty="0">
                <a:latin typeface="Calibri"/>
                <a:cs typeface="Calibri"/>
              </a:rPr>
              <a:t>n                   </a:t>
            </a:r>
            <a:r>
              <a:rPr sz="2400" b="1" spc="81" baseline="6826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I-</a:t>
            </a:r>
            <a:r>
              <a:rPr sz="1600" spc="0" dirty="0">
                <a:latin typeface="Calibri"/>
                <a:cs typeface="Calibri"/>
              </a:rPr>
              <a:t>4</a:t>
            </a:r>
            <a:endParaRPr sz="1600" dirty="0">
              <a:latin typeface="Calibri"/>
              <a:cs typeface="Calibri"/>
            </a:endParaRPr>
          </a:p>
          <a:p>
            <a:pPr marL="91605">
              <a:lnSpc>
                <a:spcPts val="1920"/>
              </a:lnSpc>
            </a:pPr>
            <a:r>
              <a:rPr sz="2400" spc="-14" baseline="8533" dirty="0">
                <a:latin typeface="Calibri"/>
                <a:cs typeface="Calibri"/>
              </a:rPr>
              <a:t>c</a:t>
            </a:r>
            <a:r>
              <a:rPr sz="2400" spc="0" baseline="8533" dirty="0">
                <a:latin typeface="Calibri"/>
                <a:cs typeface="Calibri"/>
              </a:rPr>
              <a:t>on  </a:t>
            </a:r>
            <a:r>
              <a:rPr sz="2400" spc="91" baseline="8533" dirty="0">
                <a:latin typeface="Calibri"/>
                <a:cs typeface="Calibri"/>
              </a:rPr>
              <a:t> </a:t>
            </a:r>
            <a:r>
              <a:rPr sz="2400" spc="0" baseline="8533" dirty="0">
                <a:latin typeface="Calibri"/>
                <a:cs typeface="Calibri"/>
              </a:rPr>
              <a:t>s</a:t>
            </a:r>
            <a:r>
              <a:rPr sz="2400" spc="9" baseline="8533" dirty="0">
                <a:latin typeface="Calibri"/>
                <a:cs typeface="Calibri"/>
              </a:rPr>
              <a:t>e</a:t>
            </a:r>
            <a:r>
              <a:rPr sz="2400" spc="19" baseline="8533" dirty="0">
                <a:latin typeface="Calibri"/>
                <a:cs typeface="Calibri"/>
              </a:rPr>
              <a:t>r</a:t>
            </a:r>
            <a:r>
              <a:rPr sz="2400" spc="0" baseline="8533" dirty="0">
                <a:latin typeface="Calibri"/>
                <a:cs typeface="Calibri"/>
              </a:rPr>
              <a:t>vic</a:t>
            </a:r>
            <a:r>
              <a:rPr sz="2400" spc="4" baseline="8533" dirty="0">
                <a:latin typeface="Calibri"/>
                <a:cs typeface="Calibri"/>
              </a:rPr>
              <a:t>i</a:t>
            </a:r>
            <a:r>
              <a:rPr sz="2400" spc="0" baseline="8533" dirty="0">
                <a:latin typeface="Calibri"/>
                <a:cs typeface="Calibri"/>
              </a:rPr>
              <a:t>os  </a:t>
            </a:r>
            <a:r>
              <a:rPr sz="2400" spc="64" baseline="8533" dirty="0">
                <a:latin typeface="Calibri"/>
                <a:cs typeface="Calibri"/>
              </a:rPr>
              <a:t> </a:t>
            </a:r>
            <a:r>
              <a:rPr sz="2400" spc="0" baseline="8533" dirty="0">
                <a:latin typeface="Calibri"/>
                <a:cs typeface="Calibri"/>
              </a:rPr>
              <a:t>p</a:t>
            </a:r>
            <a:r>
              <a:rPr sz="2400" spc="9" baseline="8533" dirty="0">
                <a:latin typeface="Calibri"/>
                <a:cs typeface="Calibri"/>
              </a:rPr>
              <a:t>a</a:t>
            </a:r>
            <a:r>
              <a:rPr sz="2400" spc="-39" baseline="8533" dirty="0">
                <a:latin typeface="Calibri"/>
                <a:cs typeface="Calibri"/>
              </a:rPr>
              <a:t>r</a:t>
            </a:r>
            <a:r>
              <a:rPr sz="2400" spc="0" baseline="8533" dirty="0">
                <a:latin typeface="Calibri"/>
                <a:cs typeface="Calibri"/>
              </a:rPr>
              <a:t>a  </a:t>
            </a:r>
            <a:r>
              <a:rPr sz="2400" spc="85" baseline="8533" dirty="0">
                <a:latin typeface="Calibri"/>
                <a:cs typeface="Calibri"/>
              </a:rPr>
              <a:t> </a:t>
            </a:r>
            <a:r>
              <a:rPr sz="2400" spc="4" baseline="8533" dirty="0">
                <a:latin typeface="Calibri"/>
                <a:cs typeface="Calibri"/>
              </a:rPr>
              <a:t>l</a:t>
            </a:r>
            <a:r>
              <a:rPr sz="2400" spc="0" baseline="8533" dirty="0">
                <a:latin typeface="Calibri"/>
                <a:cs typeface="Calibri"/>
              </a:rPr>
              <a:t>a        </a:t>
            </a:r>
            <a:r>
              <a:rPr sz="2400" spc="310" baseline="8533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Segundo</a:t>
            </a:r>
            <a:r>
              <a:rPr sz="2400" spc="-46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N</a:t>
            </a:r>
            <a:r>
              <a:rPr sz="2400" spc="4" baseline="1706" dirty="0">
                <a:latin typeface="Calibri"/>
                <a:cs typeface="Calibri"/>
              </a:rPr>
              <a:t>i</a:t>
            </a:r>
            <a:r>
              <a:rPr sz="2400" spc="-9" baseline="1706" dirty="0">
                <a:latin typeface="Calibri"/>
                <a:cs typeface="Calibri"/>
              </a:rPr>
              <a:t>v</a:t>
            </a:r>
            <a:r>
              <a:rPr sz="2400" spc="0" baseline="1706" dirty="0">
                <a:latin typeface="Calibri"/>
                <a:cs typeface="Calibri"/>
              </a:rPr>
              <a:t>el                        </a:t>
            </a:r>
            <a:r>
              <a:rPr sz="2400" spc="313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-9" baseline="1706" dirty="0">
                <a:latin typeface="Calibri"/>
                <a:cs typeface="Calibri"/>
              </a:rPr>
              <a:t>E</a:t>
            </a:r>
            <a:r>
              <a:rPr sz="2400" spc="0" baseline="1706" dirty="0">
                <a:latin typeface="Calibri"/>
                <a:cs typeface="Calibri"/>
              </a:rPr>
              <a:t>SS                                 </a:t>
            </a:r>
            <a:r>
              <a:rPr sz="2400" spc="296" baseline="1706" dirty="0">
                <a:latin typeface="Calibri"/>
                <a:cs typeface="Calibri"/>
              </a:rPr>
              <a:t> </a:t>
            </a:r>
            <a:r>
              <a:rPr sz="2400" spc="-139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odos</a:t>
            </a:r>
            <a:endParaRPr sz="1600" dirty="0">
              <a:latin typeface="Calibri"/>
              <a:cs typeface="Calibri"/>
            </a:endParaRPr>
          </a:p>
          <a:p>
            <a:pPr marL="91605">
              <a:lnSpc>
                <a:spcPts val="1920"/>
              </a:lnSpc>
            </a:pPr>
            <a:r>
              <a:rPr sz="2400" spc="-9" baseline="8533" dirty="0">
                <a:latin typeface="Calibri"/>
                <a:cs typeface="Calibri"/>
              </a:rPr>
              <a:t>a</a:t>
            </a:r>
            <a:r>
              <a:rPr sz="2400" spc="-4" baseline="8533" dirty="0">
                <a:latin typeface="Calibri"/>
                <a:cs typeface="Calibri"/>
              </a:rPr>
              <a:t>t</a:t>
            </a:r>
            <a:r>
              <a:rPr sz="2400" spc="0" baseline="8533" dirty="0">
                <a:latin typeface="Calibri"/>
                <a:cs typeface="Calibri"/>
              </a:rPr>
              <a:t>ención</a:t>
            </a:r>
            <a:r>
              <a:rPr sz="2400" spc="8" baseline="8533" dirty="0">
                <a:latin typeface="Calibri"/>
                <a:cs typeface="Calibri"/>
              </a:rPr>
              <a:t> </a:t>
            </a:r>
            <a:r>
              <a:rPr sz="2400" spc="0" baseline="8533" dirty="0">
                <a:latin typeface="Calibri"/>
                <a:cs typeface="Calibri"/>
              </a:rPr>
              <a:t>del</a:t>
            </a:r>
            <a:r>
              <a:rPr sz="2400" spc="29" baseline="8533" dirty="0">
                <a:latin typeface="Calibri"/>
                <a:cs typeface="Calibri"/>
              </a:rPr>
              <a:t> </a:t>
            </a:r>
            <a:r>
              <a:rPr sz="2400" spc="0" baseline="8533" dirty="0">
                <a:latin typeface="Calibri"/>
                <a:cs typeface="Calibri"/>
              </a:rPr>
              <a:t>p</a:t>
            </a:r>
            <a:r>
              <a:rPr sz="2400" spc="4" baseline="8533" dirty="0">
                <a:latin typeface="Calibri"/>
                <a:cs typeface="Calibri"/>
              </a:rPr>
              <a:t>a</a:t>
            </a:r>
            <a:r>
              <a:rPr sz="2400" spc="-4" baseline="8533" dirty="0">
                <a:latin typeface="Calibri"/>
                <a:cs typeface="Calibri"/>
              </a:rPr>
              <a:t>rt</a:t>
            </a:r>
            <a:r>
              <a:rPr sz="2400" spc="0" baseline="8533" dirty="0">
                <a:latin typeface="Calibri"/>
                <a:cs typeface="Calibri"/>
              </a:rPr>
              <a:t>o</a:t>
            </a:r>
            <a:r>
              <a:rPr sz="2400" spc="29" baseline="8533" dirty="0">
                <a:latin typeface="Calibri"/>
                <a:cs typeface="Calibri"/>
              </a:rPr>
              <a:t> </a:t>
            </a:r>
            <a:r>
              <a:rPr sz="2400" spc="0" baseline="8533" dirty="0">
                <a:latin typeface="Calibri"/>
                <a:cs typeface="Calibri"/>
              </a:rPr>
              <a:t>y</a:t>
            </a:r>
            <a:r>
              <a:rPr sz="2400" spc="47" baseline="8533" dirty="0">
                <a:latin typeface="Calibri"/>
                <a:cs typeface="Calibri"/>
              </a:rPr>
              <a:t> </a:t>
            </a:r>
            <a:r>
              <a:rPr sz="2400" spc="0" baseline="8533" dirty="0">
                <a:latin typeface="Calibri"/>
                <a:cs typeface="Calibri"/>
              </a:rPr>
              <a:t>del           </a:t>
            </a:r>
            <a:r>
              <a:rPr sz="2400" spc="59" baseline="8533" dirty="0">
                <a:latin typeface="Calibri"/>
                <a:cs typeface="Calibri"/>
              </a:rPr>
              <a:t> </a:t>
            </a:r>
            <a:r>
              <a:rPr sz="2400" spc="-139" baseline="1706" dirty="0">
                <a:latin typeface="Calibri"/>
                <a:cs typeface="Calibri"/>
              </a:rPr>
              <a:t>T</a:t>
            </a:r>
            <a:r>
              <a:rPr sz="2400" spc="0" baseline="1706" dirty="0">
                <a:latin typeface="Calibri"/>
                <a:cs typeface="Calibri"/>
              </a:rPr>
              <a:t>e</a:t>
            </a:r>
            <a:r>
              <a:rPr sz="2400" spc="-29" baseline="1706" dirty="0">
                <a:latin typeface="Calibri"/>
                <a:cs typeface="Calibri"/>
              </a:rPr>
              <a:t>r</a:t>
            </a:r>
            <a:r>
              <a:rPr sz="2400" spc="0" baseline="1706" dirty="0">
                <a:latin typeface="Calibri"/>
                <a:cs typeface="Calibri"/>
              </a:rPr>
              <a:t>c</a:t>
            </a:r>
            <a:r>
              <a:rPr sz="2400" spc="-4" baseline="1706" dirty="0">
                <a:latin typeface="Calibri"/>
                <a:cs typeface="Calibri"/>
              </a:rPr>
              <a:t>e</a:t>
            </a:r>
            <a:r>
              <a:rPr sz="2400" spc="0" baseline="1706" dirty="0">
                <a:latin typeface="Calibri"/>
                <a:cs typeface="Calibri"/>
              </a:rPr>
              <a:t>r</a:t>
            </a:r>
            <a:r>
              <a:rPr sz="2400" spc="17" baseline="1706" dirty="0">
                <a:latin typeface="Calibri"/>
                <a:cs typeface="Calibri"/>
              </a:rPr>
              <a:t> </a:t>
            </a:r>
            <a:r>
              <a:rPr sz="2400" spc="0" baseline="1706" dirty="0">
                <a:latin typeface="Calibri"/>
                <a:cs typeface="Calibri"/>
              </a:rPr>
              <a:t>Ni</a:t>
            </a:r>
            <a:r>
              <a:rPr sz="2400" spc="-9" baseline="1706" dirty="0">
                <a:latin typeface="Calibri"/>
                <a:cs typeface="Calibri"/>
              </a:rPr>
              <a:t>v</a:t>
            </a:r>
            <a:r>
              <a:rPr sz="2400" spc="0" baseline="1706" dirty="0">
                <a:latin typeface="Calibri"/>
                <a:cs typeface="Calibri"/>
              </a:rPr>
              <a:t>el</a:t>
            </a:r>
            <a:endParaRPr sz="1600" dirty="0">
              <a:latin typeface="Calibri"/>
              <a:cs typeface="Calibri"/>
            </a:endParaRPr>
          </a:p>
          <a:p>
            <a:pPr marL="91605">
              <a:lnSpc>
                <a:spcPts val="1720"/>
              </a:lnSpc>
            </a:pPr>
            <a:r>
              <a:rPr sz="2400" spc="-29" baseline="3413" dirty="0">
                <a:latin typeface="Calibri"/>
                <a:cs typeface="Calibri"/>
              </a:rPr>
              <a:t>r</a:t>
            </a:r>
            <a:r>
              <a:rPr sz="2400" spc="0" baseline="3413" dirty="0">
                <a:latin typeface="Calibri"/>
                <a:cs typeface="Calibri"/>
              </a:rPr>
              <a:t>e</a:t>
            </a:r>
            <a:r>
              <a:rPr sz="2400" spc="-4" baseline="3413" dirty="0">
                <a:latin typeface="Calibri"/>
                <a:cs typeface="Calibri"/>
              </a:rPr>
              <a:t>c</a:t>
            </a:r>
            <a:r>
              <a:rPr sz="2400" spc="0" baseline="3413" dirty="0">
                <a:latin typeface="Calibri"/>
                <a:cs typeface="Calibri"/>
              </a:rPr>
              <a:t>ién</a:t>
            </a:r>
            <a:r>
              <a:rPr sz="2400" spc="24" baseline="3413" dirty="0">
                <a:latin typeface="Calibri"/>
                <a:cs typeface="Calibri"/>
              </a:rPr>
              <a:t> </a:t>
            </a:r>
            <a:r>
              <a:rPr sz="2400" spc="0" baseline="3413" dirty="0">
                <a:latin typeface="Calibri"/>
                <a:cs typeface="Calibri"/>
              </a:rPr>
              <a:t>nacido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8312" y="4509306"/>
            <a:ext cx="8135937" cy="1583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05" marR="156908">
              <a:lnSpc>
                <a:spcPts val="2903"/>
              </a:lnSpc>
              <a:spcBef>
                <a:spcPts val="484"/>
              </a:spcBef>
            </a:pPr>
            <a:r>
              <a:rPr sz="1600" spc="-4" dirty="0">
                <a:latin typeface="Calibri"/>
                <a:cs typeface="Calibri"/>
              </a:rPr>
              <a:t>2</a:t>
            </a:r>
            <a:r>
              <a:rPr sz="1600" spc="0" dirty="0">
                <a:latin typeface="Calibri"/>
                <a:cs typeface="Calibri"/>
              </a:rPr>
              <a:t>.   </a:t>
            </a:r>
            <a:r>
              <a:rPr sz="1600" spc="117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-9" dirty="0">
                <a:latin typeface="Calibri"/>
                <a:cs typeface="Calibri"/>
              </a:rPr>
              <a:t>E</a:t>
            </a:r>
            <a:r>
              <a:rPr sz="1600" spc="9" dirty="0">
                <a:latin typeface="Calibri"/>
                <a:cs typeface="Calibri"/>
              </a:rPr>
              <a:t>S</a:t>
            </a:r>
            <a:r>
              <a:rPr sz="1600" spc="0" dirty="0">
                <a:latin typeface="Calibri"/>
                <a:cs typeface="Calibri"/>
              </a:rPr>
              <a:t>S   </a:t>
            </a:r>
            <a:r>
              <a:rPr sz="1600" spc="84" dirty="0">
                <a:latin typeface="Calibri"/>
                <a:cs typeface="Calibri"/>
              </a:rPr>
              <a:t> </a:t>
            </a:r>
            <a:r>
              <a:rPr sz="1600" spc="9" dirty="0">
                <a:latin typeface="Calibri"/>
                <a:cs typeface="Calibri"/>
              </a:rPr>
              <a:t>d</a:t>
            </a:r>
            <a:r>
              <a:rPr sz="1600" spc="0" dirty="0">
                <a:latin typeface="Calibri"/>
                <a:cs typeface="Calibri"/>
              </a:rPr>
              <a:t>el   </a:t>
            </a:r>
            <a:r>
              <a:rPr sz="1600" spc="99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ámb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o                                                                                            </a:t>
            </a:r>
            <a:r>
              <a:rPr sz="1600" spc="113" dirty="0">
                <a:latin typeface="Calibri"/>
                <a:cs typeface="Calibri"/>
              </a:rPr>
              <a:t> </a:t>
            </a:r>
            <a:r>
              <a:rPr sz="2400" spc="0" baseline="32426" dirty="0">
                <a:latin typeface="Calibri"/>
                <a:cs typeface="Calibri"/>
              </a:rPr>
              <a:t>El</a:t>
            </a:r>
            <a:r>
              <a:rPr sz="2400" spc="-6" baseline="32426" dirty="0">
                <a:latin typeface="Calibri"/>
                <a:cs typeface="Calibri"/>
              </a:rPr>
              <a:t> </a:t>
            </a:r>
            <a:r>
              <a:rPr sz="2400" spc="0" baseline="32426" dirty="0">
                <a:latin typeface="Calibri"/>
                <a:cs typeface="Calibri"/>
              </a:rPr>
              <a:t>nume</a:t>
            </a:r>
            <a:r>
              <a:rPr sz="2400" spc="-29" baseline="32426" dirty="0">
                <a:latin typeface="Calibri"/>
                <a:cs typeface="Calibri"/>
              </a:rPr>
              <a:t>r</a:t>
            </a:r>
            <a:r>
              <a:rPr sz="2400" spc="0" baseline="32426" dirty="0">
                <a:latin typeface="Calibri"/>
                <a:cs typeface="Calibri"/>
              </a:rPr>
              <a:t>o</a:t>
            </a:r>
            <a:r>
              <a:rPr sz="2400" spc="-31" baseline="32426" dirty="0">
                <a:latin typeface="Calibri"/>
                <a:cs typeface="Calibri"/>
              </a:rPr>
              <a:t> </a:t>
            </a:r>
            <a:r>
              <a:rPr sz="2400" spc="0" baseline="32426" dirty="0">
                <a:latin typeface="Calibri"/>
                <a:cs typeface="Calibri"/>
              </a:rPr>
              <a:t>mín</a:t>
            </a:r>
            <a:r>
              <a:rPr sz="2400" spc="9" baseline="32426" dirty="0">
                <a:latin typeface="Calibri"/>
                <a:cs typeface="Calibri"/>
              </a:rPr>
              <a:t>i</a:t>
            </a:r>
            <a:r>
              <a:rPr sz="2400" spc="0" baseline="32426" dirty="0">
                <a:latin typeface="Calibri"/>
                <a:cs typeface="Calibri"/>
              </a:rPr>
              <a:t>mo pub</a:t>
            </a:r>
            <a:r>
              <a:rPr sz="2400" spc="-4" baseline="32426" dirty="0">
                <a:latin typeface="Calibri"/>
                <a:cs typeface="Calibri"/>
              </a:rPr>
              <a:t>l</a:t>
            </a:r>
            <a:r>
              <a:rPr sz="2400" spc="0" baseline="32426" dirty="0">
                <a:latin typeface="Calibri"/>
                <a:cs typeface="Calibri"/>
              </a:rPr>
              <a:t>i</a:t>
            </a:r>
            <a:r>
              <a:rPr sz="2400" spc="-9" baseline="32426" dirty="0">
                <a:latin typeface="Calibri"/>
                <a:cs typeface="Calibri"/>
              </a:rPr>
              <a:t>c</a:t>
            </a:r>
            <a:r>
              <a:rPr sz="2400" spc="0" baseline="32426" dirty="0">
                <a:latin typeface="Calibri"/>
                <a:cs typeface="Calibri"/>
              </a:rPr>
              <a:t>o</a:t>
            </a:r>
            <a:r>
              <a:rPr sz="2400" spc="7" baseline="32426" dirty="0">
                <a:latin typeface="Calibri"/>
                <a:cs typeface="Calibri"/>
              </a:rPr>
              <a:t> </a:t>
            </a:r>
            <a:r>
              <a:rPr sz="2400" spc="0" baseline="32426" dirty="0">
                <a:latin typeface="Calibri"/>
                <a:cs typeface="Calibri"/>
              </a:rPr>
              <a:t>que</a:t>
            </a:r>
            <a:r>
              <a:rPr sz="2400" spc="30" baseline="32426" dirty="0">
                <a:latin typeface="Calibri"/>
                <a:cs typeface="Calibri"/>
              </a:rPr>
              <a:t> </a:t>
            </a:r>
            <a:r>
              <a:rPr sz="2400" b="1" spc="-4" baseline="32426" dirty="0">
                <a:latin typeface="Calibri"/>
                <a:cs typeface="Calibri"/>
              </a:rPr>
              <a:t>n</a:t>
            </a:r>
            <a:r>
              <a:rPr sz="2400" b="1" spc="0" baseline="32426" dirty="0">
                <a:latin typeface="Calibri"/>
                <a:cs typeface="Calibri"/>
              </a:rPr>
              <a:t>o</a:t>
            </a:r>
            <a:r>
              <a:rPr sz="2400" b="1" spc="64" baseline="32426" dirty="0">
                <a:latin typeface="Calibri"/>
                <a:cs typeface="Calibri"/>
              </a:rPr>
              <a:t> </a:t>
            </a:r>
            <a:r>
              <a:rPr sz="2400" b="1" spc="14" baseline="32426" dirty="0">
                <a:latin typeface="Calibri"/>
                <a:cs typeface="Calibri"/>
              </a:rPr>
              <a:t>c</a:t>
            </a:r>
            <a:r>
              <a:rPr sz="2400" b="1" spc="4" baseline="32426" dirty="0">
                <a:latin typeface="Calibri"/>
                <a:cs typeface="Calibri"/>
              </a:rPr>
              <a:t>u</a:t>
            </a:r>
            <a:r>
              <a:rPr sz="2400" b="1" spc="0" baseline="32426" dirty="0">
                <a:latin typeface="Calibri"/>
                <a:cs typeface="Calibri"/>
              </a:rPr>
              <a:t>e</a:t>
            </a:r>
            <a:r>
              <a:rPr sz="2400" b="1" spc="-14" baseline="32426" dirty="0">
                <a:latin typeface="Calibri"/>
                <a:cs typeface="Calibri"/>
              </a:rPr>
              <a:t>n</a:t>
            </a:r>
            <a:r>
              <a:rPr sz="2400" b="1" spc="-9" baseline="32426" dirty="0">
                <a:latin typeface="Calibri"/>
                <a:cs typeface="Calibri"/>
              </a:rPr>
              <a:t>t</a:t>
            </a:r>
            <a:r>
              <a:rPr sz="2400" b="1" spc="0" baseline="32426" dirty="0">
                <a:latin typeface="Calibri"/>
                <a:cs typeface="Calibri"/>
              </a:rPr>
              <a:t>an                   </a:t>
            </a:r>
            <a:r>
              <a:rPr sz="2400" b="1" spc="118" baseline="32426" dirty="0">
                <a:latin typeface="Calibri"/>
                <a:cs typeface="Calibri"/>
              </a:rPr>
              <a:t> </a:t>
            </a:r>
            <a:r>
              <a:rPr sz="2400" spc="4" baseline="32426" dirty="0">
                <a:latin typeface="Calibri"/>
                <a:cs typeface="Calibri"/>
              </a:rPr>
              <a:t>I-</a:t>
            </a:r>
            <a:r>
              <a:rPr sz="2400" spc="0" baseline="32426" dirty="0">
                <a:latin typeface="Calibri"/>
                <a:cs typeface="Calibri"/>
              </a:rPr>
              <a:t>1                    </a:t>
            </a:r>
            <a:r>
              <a:rPr sz="2400" spc="241" baseline="32426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M</a:t>
            </a:r>
            <a:r>
              <a:rPr sz="1600" spc="4" dirty="0">
                <a:latin typeface="Calibri"/>
                <a:cs typeface="Calibri"/>
              </a:rPr>
              <a:t>I</a:t>
            </a:r>
            <a:r>
              <a:rPr sz="1600" spc="0" dirty="0">
                <a:latin typeface="Calibri"/>
                <a:cs typeface="Calibri"/>
              </a:rPr>
              <a:t>C</a:t>
            </a:r>
            <a:r>
              <a:rPr sz="1600" spc="-14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ED</a:t>
            </a:r>
            <a:r>
              <a:rPr sz="1600" spc="2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/</a:t>
            </a:r>
            <a:r>
              <a:rPr sz="1600" spc="-11" dirty="0">
                <a:latin typeface="Calibri"/>
                <a:cs typeface="Calibri"/>
              </a:rPr>
              <a:t> </a:t>
            </a:r>
            <a:r>
              <a:rPr sz="1600" spc="-4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ED</a:t>
            </a:r>
            <a:r>
              <a:rPr sz="1600" spc="2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DE            </a:t>
            </a:r>
            <a:r>
              <a:rPr sz="1600" spc="142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E</a:t>
            </a:r>
            <a:r>
              <a:rPr sz="1600" spc="-14" dirty="0">
                <a:latin typeface="Calibri"/>
                <a:cs typeface="Calibri"/>
              </a:rPr>
              <a:t>E</a:t>
            </a:r>
            <a:r>
              <a:rPr sz="1600" spc="0" dirty="0">
                <a:latin typeface="Calibri"/>
                <a:cs typeface="Calibri"/>
              </a:rPr>
              <a:t>SS por</a:t>
            </a:r>
            <a:r>
              <a:rPr sz="1600" spc="-12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M</a:t>
            </a:r>
            <a:r>
              <a:rPr sz="1600" spc="9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. </a:t>
            </a:r>
            <a:r>
              <a:rPr sz="1600" spc="-9" dirty="0">
                <a:latin typeface="Calibri"/>
                <a:cs typeface="Calibri"/>
              </a:rPr>
              <a:t>a</a:t>
            </a:r>
            <a:r>
              <a:rPr sz="1600" spc="-4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ención</a:t>
            </a:r>
            <a:r>
              <a:rPr sz="1600" spc="8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del</a:t>
            </a:r>
            <a:r>
              <a:rPr sz="1600" spc="29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p</a:t>
            </a:r>
            <a:r>
              <a:rPr sz="1600" spc="4" dirty="0">
                <a:latin typeface="Calibri"/>
                <a:cs typeface="Calibri"/>
              </a:rPr>
              <a:t>a</a:t>
            </a:r>
            <a:r>
              <a:rPr sz="1600" spc="-4" dirty="0">
                <a:latin typeface="Calibri"/>
                <a:cs typeface="Calibri"/>
              </a:rPr>
              <a:t>rt</a:t>
            </a:r>
            <a:r>
              <a:rPr sz="1600" spc="0" dirty="0">
                <a:latin typeface="Calibri"/>
                <a:cs typeface="Calibri"/>
              </a:rPr>
              <a:t>o</a:t>
            </a:r>
            <a:r>
              <a:rPr sz="1600" spc="29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y</a:t>
            </a:r>
            <a:r>
              <a:rPr sz="1600" spc="47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del                   </a:t>
            </a:r>
            <a:r>
              <a:rPr sz="1600" spc="129" dirty="0">
                <a:latin typeface="Calibri"/>
                <a:cs typeface="Calibri"/>
              </a:rPr>
              <a:t> </a:t>
            </a:r>
            <a:r>
              <a:rPr sz="1600" spc="4" dirty="0">
                <a:latin typeface="Calibri"/>
                <a:cs typeface="Calibri"/>
              </a:rPr>
              <a:t>I-</a:t>
            </a:r>
            <a:r>
              <a:rPr sz="1600" spc="0" dirty="0">
                <a:latin typeface="Calibri"/>
                <a:cs typeface="Calibri"/>
              </a:rPr>
              <a:t>3                                 </a:t>
            </a:r>
            <a:r>
              <a:rPr sz="1600" spc="223" dirty="0">
                <a:latin typeface="Calibri"/>
                <a:cs typeface="Calibri"/>
              </a:rPr>
              <a:t> </a:t>
            </a:r>
            <a:r>
              <a:rPr sz="2400" spc="-14" baseline="32426" dirty="0">
                <a:latin typeface="Calibri"/>
                <a:cs typeface="Calibri"/>
              </a:rPr>
              <a:t>S</a:t>
            </a:r>
            <a:r>
              <a:rPr sz="2400" spc="0" baseline="32426" dirty="0">
                <a:latin typeface="Calibri"/>
                <a:cs typeface="Calibri"/>
              </a:rPr>
              <a:t>A</a:t>
            </a:r>
            <a:r>
              <a:rPr sz="2400" spc="-34" baseline="32426" dirty="0">
                <a:latin typeface="Calibri"/>
                <a:cs typeface="Calibri"/>
              </a:rPr>
              <a:t>L</a:t>
            </a:r>
            <a:r>
              <a:rPr sz="2400" spc="0" baseline="32426" dirty="0">
                <a:latin typeface="Calibri"/>
                <a:cs typeface="Calibri"/>
              </a:rPr>
              <a:t>UD                   </a:t>
            </a:r>
            <a:r>
              <a:rPr sz="2400" spc="258" baseline="32426" dirty="0">
                <a:latin typeface="Calibri"/>
                <a:cs typeface="Calibri"/>
              </a:rPr>
              <a:t> </a:t>
            </a:r>
            <a:r>
              <a:rPr sz="2400" spc="0" baseline="32426" dirty="0">
                <a:latin typeface="Calibri"/>
                <a:cs typeface="Calibri"/>
              </a:rPr>
              <a:t>Si</a:t>
            </a:r>
            <a:r>
              <a:rPr sz="2400" spc="-10" baseline="32426" dirty="0">
                <a:latin typeface="Calibri"/>
                <a:cs typeface="Calibri"/>
              </a:rPr>
              <a:t> </a:t>
            </a:r>
            <a:r>
              <a:rPr sz="2400" spc="4" baseline="32426" dirty="0">
                <a:latin typeface="Calibri"/>
                <a:cs typeface="Calibri"/>
              </a:rPr>
              <a:t>l</a:t>
            </a:r>
            <a:r>
              <a:rPr sz="2400" spc="0" baseline="32426" dirty="0">
                <a:latin typeface="Calibri"/>
                <a:cs typeface="Calibri"/>
              </a:rPr>
              <a:t>a</a:t>
            </a:r>
            <a:r>
              <a:rPr sz="2400" spc="-21" baseline="32426" dirty="0">
                <a:latin typeface="Calibri"/>
                <a:cs typeface="Calibri"/>
              </a:rPr>
              <a:t> </a:t>
            </a:r>
            <a:r>
              <a:rPr sz="2400" spc="0" baseline="32426" dirty="0">
                <a:latin typeface="Calibri"/>
                <a:cs typeface="Calibri"/>
              </a:rPr>
              <a:t>MR</a:t>
            </a:r>
            <a:r>
              <a:rPr sz="2400" spc="-22" baseline="32426" dirty="0">
                <a:latin typeface="Calibri"/>
                <a:cs typeface="Calibri"/>
              </a:rPr>
              <a:t> </a:t>
            </a:r>
            <a:r>
              <a:rPr sz="2400" spc="0" baseline="32426" dirty="0">
                <a:latin typeface="Calibri"/>
                <a:cs typeface="Calibri"/>
              </a:rPr>
              <a:t>cue</a:t>
            </a:r>
            <a:r>
              <a:rPr sz="2400" spc="-14" baseline="32426" dirty="0">
                <a:latin typeface="Calibri"/>
                <a:cs typeface="Calibri"/>
              </a:rPr>
              <a:t>n</a:t>
            </a:r>
            <a:r>
              <a:rPr sz="2400" spc="-19" baseline="32426" dirty="0">
                <a:latin typeface="Calibri"/>
                <a:cs typeface="Calibri"/>
              </a:rPr>
              <a:t>t</a:t>
            </a:r>
            <a:r>
              <a:rPr sz="2400" spc="0" baseline="32426" dirty="0">
                <a:latin typeface="Calibri"/>
                <a:cs typeface="Calibri"/>
              </a:rPr>
              <a:t>a</a:t>
            </a:r>
            <a:r>
              <a:rPr sz="2400" spc="-29" baseline="32426" dirty="0">
                <a:latin typeface="Calibri"/>
                <a:cs typeface="Calibri"/>
              </a:rPr>
              <a:t> </a:t>
            </a:r>
            <a:r>
              <a:rPr sz="2400" spc="-14" baseline="32426" dirty="0">
                <a:latin typeface="Calibri"/>
                <a:cs typeface="Calibri"/>
              </a:rPr>
              <a:t>c</a:t>
            </a:r>
            <a:r>
              <a:rPr sz="2400" spc="0" baseline="32426" dirty="0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  <a:p>
            <a:pPr marR="313223" algn="r">
              <a:lnSpc>
                <a:spcPct val="101725"/>
              </a:lnSpc>
              <a:spcBef>
                <a:spcPts val="909"/>
              </a:spcBef>
            </a:pPr>
            <a:r>
              <a:rPr sz="1600" spc="-14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4" dirty="0">
                <a:latin typeface="Calibri"/>
                <a:cs typeface="Calibri"/>
              </a:rPr>
              <a:t>l</a:t>
            </a:r>
            <a:r>
              <a:rPr sz="1600" spc="0" dirty="0">
                <a:latin typeface="Calibri"/>
                <a:cs typeface="Calibri"/>
              </a:rPr>
              <a:t>u</a:t>
            </a:r>
            <a:r>
              <a:rPr sz="1600" spc="4" dirty="0">
                <a:latin typeface="Calibri"/>
                <a:cs typeface="Calibri"/>
              </a:rPr>
              <a:t>a</a:t>
            </a:r>
            <a:r>
              <a:rPr sz="1600" spc="-39" dirty="0">
                <a:latin typeface="Calibri"/>
                <a:cs typeface="Calibri"/>
              </a:rPr>
              <a:t>r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0" dirty="0">
                <a:latin typeface="Calibri"/>
                <a:cs typeface="Calibri"/>
              </a:rPr>
              <a:t>a</a:t>
            </a:r>
            <a:r>
              <a:rPr sz="1600" spc="-2" dirty="0">
                <a:latin typeface="Calibri"/>
                <a:cs typeface="Calibri"/>
              </a:rPr>
              <a:t> </a:t>
            </a:r>
            <a:r>
              <a:rPr sz="1600" spc="-9" dirty="0">
                <a:latin typeface="Calibri"/>
                <a:cs typeface="Calibri"/>
              </a:rPr>
              <a:t>t</a:t>
            </a:r>
            <a:r>
              <a:rPr sz="1600" spc="0" dirty="0">
                <a:latin typeface="Calibri"/>
                <a:cs typeface="Calibri"/>
              </a:rPr>
              <a:t>odos.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9832" y="0"/>
            <a:ext cx="14477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2" y="2447543"/>
            <a:ext cx="9144000" cy="445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496" y="175259"/>
            <a:ext cx="143256" cy="3313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95400" y="5509514"/>
            <a:ext cx="739140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Y…</a:t>
            </a:r>
            <a:r>
              <a:rPr sz="4200" b="1" i="1" spc="9" baseline="29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¿C</a:t>
            </a:r>
            <a:r>
              <a:rPr sz="4200" b="1" i="1" spc="4" baseline="2925" dirty="0">
                <a:solidFill>
                  <a:srgbClr val="1F487C"/>
                </a:solidFill>
                <a:latin typeface="Calibri"/>
                <a:cs typeface="Calibri"/>
              </a:rPr>
              <a:t>ó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mo </a:t>
            </a:r>
            <a:r>
              <a:rPr sz="4200" b="1" i="1" spc="-69" baseline="2925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1F487C"/>
                </a:solidFill>
                <a:latin typeface="Calibri"/>
                <a:cs typeface="Calibri"/>
              </a:rPr>
              <a:t>OGRAMOS</a:t>
            </a:r>
            <a:r>
              <a:rPr sz="4200" b="1" i="1" spc="-80" baseline="29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lang="es-PE" sz="4200" b="1" i="1" spc="-80" baseline="2925" dirty="0" smtClean="0">
                <a:solidFill>
                  <a:srgbClr val="1F487C"/>
                </a:solidFill>
                <a:latin typeface="Calibri"/>
                <a:cs typeface="Calibri"/>
              </a:rPr>
              <a:t>UNA LACTANCIA EXITOSA </a:t>
            </a:r>
            <a:r>
              <a:rPr sz="4200" b="1" i="1" spc="0" baseline="2925" dirty="0" smtClean="0">
                <a:solidFill>
                  <a:srgbClr val="1F487C"/>
                </a:solidFill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Picture 4" descr="IMG_2393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757264"/>
            <a:ext cx="3124200" cy="416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e%20e%20filho%20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20462"/>
          <a:stretch/>
        </p:blipFill>
        <p:spPr bwMode="auto">
          <a:xfrm>
            <a:off x="1371515" y="2945492"/>
            <a:ext cx="365284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livreto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167639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92696" y="4797550"/>
            <a:ext cx="1511807" cy="1950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05458" y="211881"/>
            <a:ext cx="4499559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616204" marR="11160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6096" y="211881"/>
            <a:ext cx="2117399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44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12700" marR="53263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674511"/>
            <a:ext cx="105233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CO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ITÉ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05102" y="1674511"/>
            <a:ext cx="120809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TECNI</a:t>
            </a:r>
            <a:r>
              <a:rPr sz="2000" b="1" spc="-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31363" y="1674511"/>
            <a:ext cx="202761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INST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TU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-1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71313" y="1674511"/>
            <a:ext cx="76678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15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7613" y="1674511"/>
            <a:ext cx="40272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8533" y="1674511"/>
            <a:ext cx="165832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PRO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OC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35772" y="1674511"/>
            <a:ext cx="23333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9764" y="1923796"/>
            <a:ext cx="8634236" cy="335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PROTEC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ION</a:t>
            </a:r>
            <a:r>
              <a:rPr sz="2000" b="1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E LA</a:t>
            </a:r>
            <a:r>
              <a:rPr sz="2000" b="1" spc="-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LM 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NIV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b="1" spc="-3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1F487C"/>
                </a:solidFill>
                <a:latin typeface="Arial"/>
                <a:cs typeface="Arial"/>
              </a:rPr>
              <a:t>REGION</a:t>
            </a:r>
            <a:r>
              <a:rPr sz="2000" b="1" spc="4" dirty="0" smtClean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lang="es-PE" sz="2000" b="1" spc="0" dirty="0" smtClean="0">
                <a:solidFill>
                  <a:srgbClr val="1F487C"/>
                </a:solidFill>
                <a:latin typeface="Arial"/>
                <a:cs typeface="Arial"/>
              </a:rPr>
              <a:t>/DIRES</a:t>
            </a:r>
            <a:r>
              <a:rPr sz="2000" b="1" spc="0" dirty="0" smtClean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649966"/>
            <a:ext cx="26361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2452" y="2649871"/>
            <a:ext cx="7741031" cy="11945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Promue</a:t>
            </a:r>
            <a:r>
              <a:rPr sz="2000" b="1" i="1" spc="9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e,</a:t>
            </a:r>
            <a:r>
              <a:rPr sz="2000" b="1" i="1" spc="378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conduce,</a:t>
            </a:r>
            <a:r>
              <a:rPr sz="2000" b="1" i="1" spc="408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ganiza,</a:t>
            </a:r>
            <a:r>
              <a:rPr sz="2000" b="1" i="1" spc="39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supervi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a,</a:t>
            </a:r>
            <a:r>
              <a:rPr sz="2000" b="1" i="1" spc="40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mo</a:t>
            </a:r>
            <a:r>
              <a:rPr sz="2000" b="1" i="1" spc="-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b="1" i="1" spc="-1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torea</a:t>
            </a:r>
            <a:r>
              <a:rPr sz="2000" b="1" i="1" spc="40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b="1" i="1" spc="408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ev</a:t>
            </a:r>
            <a:r>
              <a:rPr sz="2000" b="1" i="1" spc="-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-19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úa</a:t>
            </a:r>
            <a:endParaRPr sz="2000" dirty="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pro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esos</a:t>
            </a:r>
            <a:r>
              <a:rPr sz="2000" spc="-3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 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ti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ió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ifica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iori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z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 EES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públi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os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 p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ados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rti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-10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100"/>
              </a:spcBef>
            </a:pP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ita</a:t>
            </a:r>
            <a:r>
              <a:rPr sz="2000" b="1" i="1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itado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i="1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259820"/>
            <a:ext cx="263619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72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80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2452" y="3869325"/>
            <a:ext cx="294124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io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  </a:t>
            </a:r>
            <a:r>
              <a:rPr sz="2000" b="1" i="1" spc="1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ol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í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cas  </a:t>
            </a:r>
            <a:r>
              <a:rPr sz="2000" b="1" i="1" spc="1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2047" y="3869325"/>
            <a:ext cx="195482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conoci</a:t>
            </a:r>
            <a:r>
              <a:rPr sz="2000" b="1" i="1" spc="-19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iento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5233" y="3869325"/>
            <a:ext cx="169231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  </a:t>
            </a:r>
            <a:r>
              <a:rPr sz="2000" b="1" i="1" spc="1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i="1" spc="-1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cen</a:t>
            </a: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i="1" spc="-1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vos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6418" y="3869325"/>
            <a:ext cx="20508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0052" y="3869325"/>
            <a:ext cx="27453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i="1" spc="-4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2452" y="4173878"/>
            <a:ext cx="5132161" cy="585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580">
              <a:lnSpc>
                <a:spcPts val="2150"/>
              </a:lnSpc>
              <a:spcBef>
                <a:spcPts val="107"/>
              </a:spcBef>
            </a:pP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Dir</a:t>
            </a: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ción/</a:t>
            </a:r>
            <a:r>
              <a:rPr sz="2000" b="1" i="1" spc="18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J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ef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i="1" spc="-9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b="1" i="1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i="1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000" spc="19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</a:t>
            </a:r>
            <a:r>
              <a:rPr sz="2000" spc="2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quipo</a:t>
            </a:r>
            <a:r>
              <a:rPr sz="2000" spc="2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2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ón</a:t>
            </a:r>
            <a:r>
              <a:rPr sz="2000" spc="2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mat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na</a:t>
            </a:r>
            <a:r>
              <a:rPr sz="2000" spc="-3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del 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EES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MR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que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log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en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rti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57697" y="4173878"/>
            <a:ext cx="2607705" cy="585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36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</a:t>
            </a:r>
            <a:r>
              <a:rPr sz="2000" spc="2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é</a:t>
            </a:r>
            <a:r>
              <a:rPr sz="2000" spc="2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2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cta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nc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ia</a:t>
            </a:r>
            <a:endParaRPr sz="2000">
              <a:latin typeface="Arial"/>
              <a:cs typeface="Arial"/>
            </a:endParaRPr>
          </a:p>
          <a:p>
            <a:pPr marL="12700" marR="38221">
              <a:lnSpc>
                <a:spcPct val="95825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mo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EES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-1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Am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go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05458" y="211881"/>
            <a:ext cx="6591406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576872" marR="604163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9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1674511"/>
            <a:ext cx="441336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COMITÉ</a:t>
            </a:r>
            <a:r>
              <a:rPr sz="2000" b="1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-14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CIA</a:t>
            </a:r>
            <a:r>
              <a:rPr sz="2000" b="1" spc="-8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b="1" spc="-13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TERN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345166"/>
            <a:ext cx="263904" cy="18041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 marR="285">
              <a:lnSpc>
                <a:spcPct val="92488"/>
              </a:lnSpc>
              <a:spcBef>
                <a:spcPts val="72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180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 marR="285">
              <a:lnSpc>
                <a:spcPct val="92488"/>
              </a:lnSpc>
              <a:spcBef>
                <a:spcPts val="180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 marR="285">
              <a:lnSpc>
                <a:spcPct val="92488"/>
              </a:lnSpc>
              <a:spcBef>
                <a:spcPts val="180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 marR="285">
              <a:lnSpc>
                <a:spcPct val="92488"/>
              </a:lnSpc>
              <a:spcBef>
                <a:spcPts val="180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144" y="2345071"/>
            <a:ext cx="7433269" cy="1499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aliza análi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is integral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 situa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ión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 LM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EES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MR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Elabora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Plan de</a:t>
            </a:r>
            <a:r>
              <a:rPr sz="2000" spc="-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bajo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LM,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 que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debe</a:t>
            </a:r>
            <a:r>
              <a:rPr sz="2000" spc="-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tar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in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to</a:t>
            </a:r>
            <a:r>
              <a:rPr sz="2000" spc="-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PO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100"/>
              </a:spcBef>
            </a:pP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articipa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en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el pro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eso</a:t>
            </a:r>
            <a:r>
              <a:rPr sz="2000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 ce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ca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ió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123951">
              <a:lnSpc>
                <a:spcPct val="100041"/>
              </a:lnSpc>
              <a:spcBef>
                <a:spcPts val="100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Elabor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000" spc="-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implementa</a:t>
            </a:r>
            <a:r>
              <a:rPr sz="20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evalúa el plan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pa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itación</a:t>
            </a:r>
            <a:r>
              <a:rPr sz="2000" spc="-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en LM. Monitorea</a:t>
            </a:r>
            <a:r>
              <a:rPr sz="2000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 p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omo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ión</a:t>
            </a:r>
            <a:r>
              <a:rPr sz="2000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 p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otección</a:t>
            </a:r>
            <a:r>
              <a:rPr sz="2000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LM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el 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EES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3869325"/>
            <a:ext cx="9126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aliza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5810" y="3869325"/>
            <a:ext cx="118086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nion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1130" y="3869325"/>
            <a:ext cx="27837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ódi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   </a:t>
            </a:r>
            <a:r>
              <a:rPr sz="2000" spc="20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   </a:t>
            </a:r>
            <a:r>
              <a:rPr sz="2000" spc="1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jefes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8430" y="3869325"/>
            <a:ext cx="164289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   </a:t>
            </a:r>
            <a:r>
              <a:rPr sz="2000" spc="1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serv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5396" y="3869325"/>
            <a:ext cx="1908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144" y="4173878"/>
            <a:ext cx="7691128" cy="18047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08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co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rdin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7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7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ár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s/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pr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og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am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alu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ción</a:t>
            </a:r>
            <a:r>
              <a:rPr sz="2000" spc="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nálisis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  <a:p>
            <a:pPr marL="12700" marR="13624">
              <a:lnSpc>
                <a:spcPct val="100041"/>
              </a:lnSpc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los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roc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so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5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aten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ión</a:t>
            </a:r>
            <a:r>
              <a:rPr sz="2000" spc="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in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egral</a:t>
            </a:r>
            <a:r>
              <a:rPr sz="2000" spc="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5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5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000" spc="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niña</a:t>
            </a:r>
            <a:r>
              <a:rPr sz="2000" spc="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spc="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ño</a:t>
            </a:r>
            <a:r>
              <a:rPr sz="2000" spc="5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h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sta</a:t>
            </a:r>
            <a:r>
              <a:rPr sz="2000" spc="5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2 año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-39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ig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cepción</a:t>
            </a:r>
            <a:r>
              <a:rPr sz="2000" spc="3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do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ion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y/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000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dqui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iciones</a:t>
            </a:r>
            <a:r>
              <a:rPr sz="2000" spc="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suc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dá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eo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12700" marR="42630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la leche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ern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42630">
              <a:lnSpc>
                <a:spcPct val="95825"/>
              </a:lnSpc>
              <a:spcBef>
                <a:spcPts val="100"/>
              </a:spcBef>
            </a:pP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Promueve</a:t>
            </a:r>
            <a:r>
              <a:rPr sz="2000" spc="-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o fortalece</a:t>
            </a:r>
            <a:r>
              <a:rPr sz="2000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el la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tario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in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ti</a:t>
            </a:r>
            <a:r>
              <a:rPr sz="2000" spc="-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io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al,</a:t>
            </a:r>
            <a:r>
              <a:rPr sz="2000" spc="-3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gún</a:t>
            </a:r>
            <a:r>
              <a:rPr sz="2000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no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mati</a:t>
            </a:r>
            <a:r>
              <a:rPr sz="2000" spc="-9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ida</a:t>
            </a:r>
            <a:r>
              <a:rPr sz="2000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0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089001"/>
            <a:ext cx="26361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698855"/>
            <a:ext cx="2636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>
                <a:solidFill>
                  <a:srgbClr val="1F487C"/>
                </a:solidFill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20688"/>
          </a:xfrm>
        </p:spPr>
        <p:txBody>
          <a:bodyPr>
            <a:noAutofit/>
          </a:bodyPr>
          <a:lstStyle/>
          <a:p>
            <a:r>
              <a:rPr lang="es-PE" sz="2800" dirty="0"/>
              <a:t>ANTECEDENTES </a:t>
            </a:r>
            <a:r>
              <a:rPr lang="es-ES" sz="1400" dirty="0"/>
              <a:t>El Proceso para la Promoción, Protección y Apoyo de la Lactancia Materna se inició hace muchos años.</a:t>
            </a:r>
            <a:endParaRPr lang="es-PE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B18DFCBA-5DEA-4C1F-B621-953E351CFB2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620688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17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76" y="0"/>
            <a:ext cx="359664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" y="0"/>
            <a:ext cx="153923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966" y="1485138"/>
            <a:ext cx="2447544" cy="1584960"/>
          </a:xfrm>
          <a:custGeom>
            <a:avLst/>
            <a:gdLst/>
            <a:ahLst/>
            <a:cxnLst/>
            <a:rect l="l" t="t" r="r" b="b"/>
            <a:pathLst>
              <a:path w="2447544" h="1584960">
                <a:moveTo>
                  <a:pt x="0" y="792479"/>
                </a:moveTo>
                <a:lnTo>
                  <a:pt x="4056" y="857471"/>
                </a:lnTo>
                <a:lnTo>
                  <a:pt x="16017" y="921016"/>
                </a:lnTo>
                <a:lnTo>
                  <a:pt x="35566" y="982911"/>
                </a:lnTo>
                <a:lnTo>
                  <a:pt x="62388" y="1042952"/>
                </a:lnTo>
                <a:lnTo>
                  <a:pt x="96170" y="1100935"/>
                </a:lnTo>
                <a:lnTo>
                  <a:pt x="136595" y="1156655"/>
                </a:lnTo>
                <a:lnTo>
                  <a:pt x="183349" y="1209910"/>
                </a:lnTo>
                <a:lnTo>
                  <a:pt x="236117" y="1260494"/>
                </a:lnTo>
                <a:lnTo>
                  <a:pt x="294584" y="1308204"/>
                </a:lnTo>
                <a:lnTo>
                  <a:pt x="358435" y="1352835"/>
                </a:lnTo>
                <a:lnTo>
                  <a:pt x="427355" y="1394185"/>
                </a:lnTo>
                <a:lnTo>
                  <a:pt x="501029" y="1432047"/>
                </a:lnTo>
                <a:lnTo>
                  <a:pt x="579142" y="1466220"/>
                </a:lnTo>
                <a:lnTo>
                  <a:pt x="661379" y="1496498"/>
                </a:lnTo>
                <a:lnTo>
                  <a:pt x="747425" y="1522678"/>
                </a:lnTo>
                <a:lnTo>
                  <a:pt x="836966" y="1544555"/>
                </a:lnTo>
                <a:lnTo>
                  <a:pt x="929686" y="1561926"/>
                </a:lnTo>
                <a:lnTo>
                  <a:pt x="1025270" y="1574586"/>
                </a:lnTo>
                <a:lnTo>
                  <a:pt x="1123403" y="1582332"/>
                </a:lnTo>
                <a:lnTo>
                  <a:pt x="1223772" y="1584960"/>
                </a:lnTo>
                <a:lnTo>
                  <a:pt x="1324143" y="1582332"/>
                </a:lnTo>
                <a:lnTo>
                  <a:pt x="1422279" y="1574586"/>
                </a:lnTo>
                <a:lnTo>
                  <a:pt x="1517866" y="1561926"/>
                </a:lnTo>
                <a:lnTo>
                  <a:pt x="1610587" y="1544555"/>
                </a:lnTo>
                <a:lnTo>
                  <a:pt x="1700129" y="1522678"/>
                </a:lnTo>
                <a:lnTo>
                  <a:pt x="1786176" y="1496498"/>
                </a:lnTo>
                <a:lnTo>
                  <a:pt x="1868413" y="1466220"/>
                </a:lnTo>
                <a:lnTo>
                  <a:pt x="1946525" y="1432047"/>
                </a:lnTo>
                <a:lnTo>
                  <a:pt x="2020199" y="1394185"/>
                </a:lnTo>
                <a:lnTo>
                  <a:pt x="2089118" y="1352835"/>
                </a:lnTo>
                <a:lnTo>
                  <a:pt x="2152968" y="1308204"/>
                </a:lnTo>
                <a:lnTo>
                  <a:pt x="2211433" y="1260494"/>
                </a:lnTo>
                <a:lnTo>
                  <a:pt x="2264200" y="1209910"/>
                </a:lnTo>
                <a:lnTo>
                  <a:pt x="2310953" y="1156655"/>
                </a:lnTo>
                <a:lnTo>
                  <a:pt x="2351377" y="1100935"/>
                </a:lnTo>
                <a:lnTo>
                  <a:pt x="2385157" y="1042952"/>
                </a:lnTo>
                <a:lnTo>
                  <a:pt x="2411979" y="982911"/>
                </a:lnTo>
                <a:lnTo>
                  <a:pt x="2431527" y="921016"/>
                </a:lnTo>
                <a:lnTo>
                  <a:pt x="2443487" y="857471"/>
                </a:lnTo>
                <a:lnTo>
                  <a:pt x="2447544" y="792479"/>
                </a:lnTo>
                <a:lnTo>
                  <a:pt x="2443487" y="727488"/>
                </a:lnTo>
                <a:lnTo>
                  <a:pt x="2431527" y="663943"/>
                </a:lnTo>
                <a:lnTo>
                  <a:pt x="2411979" y="602048"/>
                </a:lnTo>
                <a:lnTo>
                  <a:pt x="2385157" y="542007"/>
                </a:lnTo>
                <a:lnTo>
                  <a:pt x="2351377" y="484024"/>
                </a:lnTo>
                <a:lnTo>
                  <a:pt x="2310953" y="428304"/>
                </a:lnTo>
                <a:lnTo>
                  <a:pt x="2264200" y="375049"/>
                </a:lnTo>
                <a:lnTo>
                  <a:pt x="2211433" y="324465"/>
                </a:lnTo>
                <a:lnTo>
                  <a:pt x="2152968" y="276755"/>
                </a:lnTo>
                <a:lnTo>
                  <a:pt x="2089118" y="232124"/>
                </a:lnTo>
                <a:lnTo>
                  <a:pt x="2020199" y="190774"/>
                </a:lnTo>
                <a:lnTo>
                  <a:pt x="1946525" y="152912"/>
                </a:lnTo>
                <a:lnTo>
                  <a:pt x="1868413" y="118739"/>
                </a:lnTo>
                <a:lnTo>
                  <a:pt x="1786176" y="88461"/>
                </a:lnTo>
                <a:lnTo>
                  <a:pt x="1700129" y="62281"/>
                </a:lnTo>
                <a:lnTo>
                  <a:pt x="1610587" y="40404"/>
                </a:lnTo>
                <a:lnTo>
                  <a:pt x="1517866" y="23033"/>
                </a:lnTo>
                <a:lnTo>
                  <a:pt x="1422279" y="10373"/>
                </a:lnTo>
                <a:lnTo>
                  <a:pt x="1324143" y="2627"/>
                </a:lnTo>
                <a:lnTo>
                  <a:pt x="1223772" y="0"/>
                </a:lnTo>
                <a:lnTo>
                  <a:pt x="1123403" y="2627"/>
                </a:lnTo>
                <a:lnTo>
                  <a:pt x="1025270" y="10373"/>
                </a:lnTo>
                <a:lnTo>
                  <a:pt x="929686" y="23033"/>
                </a:lnTo>
                <a:lnTo>
                  <a:pt x="836966" y="40404"/>
                </a:lnTo>
                <a:lnTo>
                  <a:pt x="747425" y="62281"/>
                </a:lnTo>
                <a:lnTo>
                  <a:pt x="661379" y="88461"/>
                </a:lnTo>
                <a:lnTo>
                  <a:pt x="579142" y="118739"/>
                </a:lnTo>
                <a:lnTo>
                  <a:pt x="501029" y="152912"/>
                </a:lnTo>
                <a:lnTo>
                  <a:pt x="427355" y="190774"/>
                </a:lnTo>
                <a:lnTo>
                  <a:pt x="358435" y="232124"/>
                </a:lnTo>
                <a:lnTo>
                  <a:pt x="294584" y="276755"/>
                </a:lnTo>
                <a:lnTo>
                  <a:pt x="236117" y="324465"/>
                </a:lnTo>
                <a:lnTo>
                  <a:pt x="183349" y="375049"/>
                </a:lnTo>
                <a:lnTo>
                  <a:pt x="136595" y="428304"/>
                </a:lnTo>
                <a:lnTo>
                  <a:pt x="96170" y="484024"/>
                </a:lnTo>
                <a:lnTo>
                  <a:pt x="62388" y="542007"/>
                </a:lnTo>
                <a:lnTo>
                  <a:pt x="35566" y="602048"/>
                </a:lnTo>
                <a:lnTo>
                  <a:pt x="16017" y="663943"/>
                </a:lnTo>
                <a:lnTo>
                  <a:pt x="4056" y="727488"/>
                </a:lnTo>
                <a:lnTo>
                  <a:pt x="0" y="79247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966" y="1485138"/>
            <a:ext cx="2447544" cy="1584960"/>
          </a:xfrm>
          <a:custGeom>
            <a:avLst/>
            <a:gdLst/>
            <a:ahLst/>
            <a:cxnLst/>
            <a:rect l="l" t="t" r="r" b="b"/>
            <a:pathLst>
              <a:path w="2447544" h="1584960">
                <a:moveTo>
                  <a:pt x="0" y="792479"/>
                </a:moveTo>
                <a:lnTo>
                  <a:pt x="4056" y="727488"/>
                </a:lnTo>
                <a:lnTo>
                  <a:pt x="16017" y="663943"/>
                </a:lnTo>
                <a:lnTo>
                  <a:pt x="35566" y="602048"/>
                </a:lnTo>
                <a:lnTo>
                  <a:pt x="62388" y="542007"/>
                </a:lnTo>
                <a:lnTo>
                  <a:pt x="96170" y="484024"/>
                </a:lnTo>
                <a:lnTo>
                  <a:pt x="136595" y="428304"/>
                </a:lnTo>
                <a:lnTo>
                  <a:pt x="183349" y="375049"/>
                </a:lnTo>
                <a:lnTo>
                  <a:pt x="236117" y="324465"/>
                </a:lnTo>
                <a:lnTo>
                  <a:pt x="294584" y="276755"/>
                </a:lnTo>
                <a:lnTo>
                  <a:pt x="358435" y="232124"/>
                </a:lnTo>
                <a:lnTo>
                  <a:pt x="427355" y="190774"/>
                </a:lnTo>
                <a:lnTo>
                  <a:pt x="501029" y="152912"/>
                </a:lnTo>
                <a:lnTo>
                  <a:pt x="579142" y="118739"/>
                </a:lnTo>
                <a:lnTo>
                  <a:pt x="661379" y="88461"/>
                </a:lnTo>
                <a:lnTo>
                  <a:pt x="747425" y="62281"/>
                </a:lnTo>
                <a:lnTo>
                  <a:pt x="836966" y="40404"/>
                </a:lnTo>
                <a:lnTo>
                  <a:pt x="929686" y="23033"/>
                </a:lnTo>
                <a:lnTo>
                  <a:pt x="1025270" y="10373"/>
                </a:lnTo>
                <a:lnTo>
                  <a:pt x="1123403" y="2627"/>
                </a:lnTo>
                <a:lnTo>
                  <a:pt x="1223772" y="0"/>
                </a:lnTo>
                <a:lnTo>
                  <a:pt x="1324143" y="2627"/>
                </a:lnTo>
                <a:lnTo>
                  <a:pt x="1422279" y="10373"/>
                </a:lnTo>
                <a:lnTo>
                  <a:pt x="1517866" y="23033"/>
                </a:lnTo>
                <a:lnTo>
                  <a:pt x="1610587" y="40404"/>
                </a:lnTo>
                <a:lnTo>
                  <a:pt x="1700129" y="62281"/>
                </a:lnTo>
                <a:lnTo>
                  <a:pt x="1786176" y="88461"/>
                </a:lnTo>
                <a:lnTo>
                  <a:pt x="1868413" y="118739"/>
                </a:lnTo>
                <a:lnTo>
                  <a:pt x="1946525" y="152912"/>
                </a:lnTo>
                <a:lnTo>
                  <a:pt x="2020199" y="190774"/>
                </a:lnTo>
                <a:lnTo>
                  <a:pt x="2089118" y="232124"/>
                </a:lnTo>
                <a:lnTo>
                  <a:pt x="2152968" y="276755"/>
                </a:lnTo>
                <a:lnTo>
                  <a:pt x="2211433" y="324465"/>
                </a:lnTo>
                <a:lnTo>
                  <a:pt x="2264200" y="375049"/>
                </a:lnTo>
                <a:lnTo>
                  <a:pt x="2310953" y="428304"/>
                </a:lnTo>
                <a:lnTo>
                  <a:pt x="2351377" y="484024"/>
                </a:lnTo>
                <a:lnTo>
                  <a:pt x="2385157" y="542007"/>
                </a:lnTo>
                <a:lnTo>
                  <a:pt x="2411979" y="602048"/>
                </a:lnTo>
                <a:lnTo>
                  <a:pt x="2431527" y="663943"/>
                </a:lnTo>
                <a:lnTo>
                  <a:pt x="2443487" y="727488"/>
                </a:lnTo>
                <a:lnTo>
                  <a:pt x="2447544" y="792479"/>
                </a:lnTo>
                <a:lnTo>
                  <a:pt x="2443487" y="857471"/>
                </a:lnTo>
                <a:lnTo>
                  <a:pt x="2431527" y="921016"/>
                </a:lnTo>
                <a:lnTo>
                  <a:pt x="2411979" y="982911"/>
                </a:lnTo>
                <a:lnTo>
                  <a:pt x="2385157" y="1042952"/>
                </a:lnTo>
                <a:lnTo>
                  <a:pt x="2351377" y="1100935"/>
                </a:lnTo>
                <a:lnTo>
                  <a:pt x="2310953" y="1156655"/>
                </a:lnTo>
                <a:lnTo>
                  <a:pt x="2264200" y="1209910"/>
                </a:lnTo>
                <a:lnTo>
                  <a:pt x="2211433" y="1260494"/>
                </a:lnTo>
                <a:lnTo>
                  <a:pt x="2152968" y="1308204"/>
                </a:lnTo>
                <a:lnTo>
                  <a:pt x="2089118" y="1352835"/>
                </a:lnTo>
                <a:lnTo>
                  <a:pt x="2020199" y="1394185"/>
                </a:lnTo>
                <a:lnTo>
                  <a:pt x="1946525" y="1432047"/>
                </a:lnTo>
                <a:lnTo>
                  <a:pt x="1868413" y="1466220"/>
                </a:lnTo>
                <a:lnTo>
                  <a:pt x="1786176" y="1496498"/>
                </a:lnTo>
                <a:lnTo>
                  <a:pt x="1700129" y="1522678"/>
                </a:lnTo>
                <a:lnTo>
                  <a:pt x="1610587" y="1544555"/>
                </a:lnTo>
                <a:lnTo>
                  <a:pt x="1517866" y="1561926"/>
                </a:lnTo>
                <a:lnTo>
                  <a:pt x="1422279" y="1574586"/>
                </a:lnTo>
                <a:lnTo>
                  <a:pt x="1324143" y="1582332"/>
                </a:lnTo>
                <a:lnTo>
                  <a:pt x="1223772" y="1584960"/>
                </a:lnTo>
                <a:lnTo>
                  <a:pt x="1123403" y="1582332"/>
                </a:lnTo>
                <a:lnTo>
                  <a:pt x="1025270" y="1574586"/>
                </a:lnTo>
                <a:lnTo>
                  <a:pt x="929686" y="1561926"/>
                </a:lnTo>
                <a:lnTo>
                  <a:pt x="836966" y="1544555"/>
                </a:lnTo>
                <a:lnTo>
                  <a:pt x="747425" y="1522678"/>
                </a:lnTo>
                <a:lnTo>
                  <a:pt x="661379" y="1496498"/>
                </a:lnTo>
                <a:lnTo>
                  <a:pt x="579142" y="1466220"/>
                </a:lnTo>
                <a:lnTo>
                  <a:pt x="501029" y="1432047"/>
                </a:lnTo>
                <a:lnTo>
                  <a:pt x="427355" y="1394185"/>
                </a:lnTo>
                <a:lnTo>
                  <a:pt x="358435" y="1352835"/>
                </a:lnTo>
                <a:lnTo>
                  <a:pt x="294584" y="1308204"/>
                </a:lnTo>
                <a:lnTo>
                  <a:pt x="236117" y="1260494"/>
                </a:lnTo>
                <a:lnTo>
                  <a:pt x="183349" y="1209910"/>
                </a:lnTo>
                <a:lnTo>
                  <a:pt x="136595" y="1156655"/>
                </a:lnTo>
                <a:lnTo>
                  <a:pt x="96170" y="1100935"/>
                </a:lnTo>
                <a:lnTo>
                  <a:pt x="62388" y="1042952"/>
                </a:lnTo>
                <a:lnTo>
                  <a:pt x="35566" y="982911"/>
                </a:lnTo>
                <a:lnTo>
                  <a:pt x="16017" y="921016"/>
                </a:lnTo>
                <a:lnTo>
                  <a:pt x="4056" y="857471"/>
                </a:lnTo>
                <a:lnTo>
                  <a:pt x="0" y="792479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3362" y="2820162"/>
            <a:ext cx="2514600" cy="1143000"/>
          </a:xfrm>
          <a:custGeom>
            <a:avLst/>
            <a:gdLst/>
            <a:ahLst/>
            <a:cxnLst/>
            <a:rect l="l" t="t" r="r" b="b"/>
            <a:pathLst>
              <a:path w="2514600" h="1143000">
                <a:moveTo>
                  <a:pt x="0" y="571500"/>
                </a:moveTo>
                <a:lnTo>
                  <a:pt x="4167" y="618367"/>
                </a:lnTo>
                <a:lnTo>
                  <a:pt x="16454" y="664191"/>
                </a:lnTo>
                <a:lnTo>
                  <a:pt x="36537" y="708826"/>
                </a:lnTo>
                <a:lnTo>
                  <a:pt x="64093" y="752124"/>
                </a:lnTo>
                <a:lnTo>
                  <a:pt x="98798" y="793938"/>
                </a:lnTo>
                <a:lnTo>
                  <a:pt x="140328" y="834121"/>
                </a:lnTo>
                <a:lnTo>
                  <a:pt x="188360" y="872525"/>
                </a:lnTo>
                <a:lnTo>
                  <a:pt x="242572" y="909005"/>
                </a:lnTo>
                <a:lnTo>
                  <a:pt x="302638" y="943411"/>
                </a:lnTo>
                <a:lnTo>
                  <a:pt x="368236" y="975598"/>
                </a:lnTo>
                <a:lnTo>
                  <a:pt x="439042" y="1005417"/>
                </a:lnTo>
                <a:lnTo>
                  <a:pt x="514734" y="1032723"/>
                </a:lnTo>
                <a:lnTo>
                  <a:pt x="594986" y="1057367"/>
                </a:lnTo>
                <a:lnTo>
                  <a:pt x="679476" y="1079203"/>
                </a:lnTo>
                <a:lnTo>
                  <a:pt x="767881" y="1098083"/>
                </a:lnTo>
                <a:lnTo>
                  <a:pt x="859877" y="1113861"/>
                </a:lnTo>
                <a:lnTo>
                  <a:pt x="955140" y="1126388"/>
                </a:lnTo>
                <a:lnTo>
                  <a:pt x="1053347" y="1135519"/>
                </a:lnTo>
                <a:lnTo>
                  <a:pt x="1154175" y="1141105"/>
                </a:lnTo>
                <a:lnTo>
                  <a:pt x="1257300" y="1143000"/>
                </a:lnTo>
                <a:lnTo>
                  <a:pt x="1360424" y="1141105"/>
                </a:lnTo>
                <a:lnTo>
                  <a:pt x="1461252" y="1135519"/>
                </a:lnTo>
                <a:lnTo>
                  <a:pt x="1559459" y="1126388"/>
                </a:lnTo>
                <a:lnTo>
                  <a:pt x="1654722" y="1113861"/>
                </a:lnTo>
                <a:lnTo>
                  <a:pt x="1746718" y="1098083"/>
                </a:lnTo>
                <a:lnTo>
                  <a:pt x="1835123" y="1079203"/>
                </a:lnTo>
                <a:lnTo>
                  <a:pt x="1919613" y="1057367"/>
                </a:lnTo>
                <a:lnTo>
                  <a:pt x="1999865" y="1032723"/>
                </a:lnTo>
                <a:lnTo>
                  <a:pt x="2075557" y="1005417"/>
                </a:lnTo>
                <a:lnTo>
                  <a:pt x="2146363" y="975598"/>
                </a:lnTo>
                <a:lnTo>
                  <a:pt x="2211961" y="943411"/>
                </a:lnTo>
                <a:lnTo>
                  <a:pt x="2272027" y="909005"/>
                </a:lnTo>
                <a:lnTo>
                  <a:pt x="2326239" y="872525"/>
                </a:lnTo>
                <a:lnTo>
                  <a:pt x="2374271" y="834121"/>
                </a:lnTo>
                <a:lnTo>
                  <a:pt x="2415801" y="793938"/>
                </a:lnTo>
                <a:lnTo>
                  <a:pt x="2450506" y="752124"/>
                </a:lnTo>
                <a:lnTo>
                  <a:pt x="2478062" y="708826"/>
                </a:lnTo>
                <a:lnTo>
                  <a:pt x="2498145" y="664191"/>
                </a:lnTo>
                <a:lnTo>
                  <a:pt x="2510432" y="618367"/>
                </a:lnTo>
                <a:lnTo>
                  <a:pt x="2514600" y="571500"/>
                </a:lnTo>
                <a:lnTo>
                  <a:pt x="2510432" y="524632"/>
                </a:lnTo>
                <a:lnTo>
                  <a:pt x="2498145" y="478808"/>
                </a:lnTo>
                <a:lnTo>
                  <a:pt x="2478062" y="434173"/>
                </a:lnTo>
                <a:lnTo>
                  <a:pt x="2450506" y="390875"/>
                </a:lnTo>
                <a:lnTo>
                  <a:pt x="2415801" y="349061"/>
                </a:lnTo>
                <a:lnTo>
                  <a:pt x="2374271" y="308878"/>
                </a:lnTo>
                <a:lnTo>
                  <a:pt x="2326239" y="270474"/>
                </a:lnTo>
                <a:lnTo>
                  <a:pt x="2272027" y="233994"/>
                </a:lnTo>
                <a:lnTo>
                  <a:pt x="2211961" y="199588"/>
                </a:lnTo>
                <a:lnTo>
                  <a:pt x="2146363" y="167401"/>
                </a:lnTo>
                <a:lnTo>
                  <a:pt x="2075557" y="137582"/>
                </a:lnTo>
                <a:lnTo>
                  <a:pt x="1999865" y="110276"/>
                </a:lnTo>
                <a:lnTo>
                  <a:pt x="1919613" y="85632"/>
                </a:lnTo>
                <a:lnTo>
                  <a:pt x="1835123" y="63796"/>
                </a:lnTo>
                <a:lnTo>
                  <a:pt x="1746718" y="44916"/>
                </a:lnTo>
                <a:lnTo>
                  <a:pt x="1654722" y="29138"/>
                </a:lnTo>
                <a:lnTo>
                  <a:pt x="1559459" y="16611"/>
                </a:lnTo>
                <a:lnTo>
                  <a:pt x="1461252" y="7480"/>
                </a:lnTo>
                <a:lnTo>
                  <a:pt x="1360424" y="1894"/>
                </a:lnTo>
                <a:lnTo>
                  <a:pt x="1257300" y="0"/>
                </a:lnTo>
                <a:lnTo>
                  <a:pt x="1154175" y="1894"/>
                </a:lnTo>
                <a:lnTo>
                  <a:pt x="1053347" y="7480"/>
                </a:lnTo>
                <a:lnTo>
                  <a:pt x="955140" y="16611"/>
                </a:lnTo>
                <a:lnTo>
                  <a:pt x="859877" y="29138"/>
                </a:lnTo>
                <a:lnTo>
                  <a:pt x="767881" y="44916"/>
                </a:lnTo>
                <a:lnTo>
                  <a:pt x="679476" y="63796"/>
                </a:lnTo>
                <a:lnTo>
                  <a:pt x="594986" y="85632"/>
                </a:lnTo>
                <a:lnTo>
                  <a:pt x="514734" y="110276"/>
                </a:lnTo>
                <a:lnTo>
                  <a:pt x="439042" y="137582"/>
                </a:lnTo>
                <a:lnTo>
                  <a:pt x="368236" y="167401"/>
                </a:lnTo>
                <a:lnTo>
                  <a:pt x="302638" y="199588"/>
                </a:lnTo>
                <a:lnTo>
                  <a:pt x="242572" y="233994"/>
                </a:lnTo>
                <a:lnTo>
                  <a:pt x="188360" y="270474"/>
                </a:lnTo>
                <a:lnTo>
                  <a:pt x="140328" y="308878"/>
                </a:lnTo>
                <a:lnTo>
                  <a:pt x="98798" y="349061"/>
                </a:lnTo>
                <a:lnTo>
                  <a:pt x="64093" y="390875"/>
                </a:lnTo>
                <a:lnTo>
                  <a:pt x="36537" y="434173"/>
                </a:lnTo>
                <a:lnTo>
                  <a:pt x="16454" y="478808"/>
                </a:lnTo>
                <a:lnTo>
                  <a:pt x="4167" y="524632"/>
                </a:lnTo>
                <a:lnTo>
                  <a:pt x="0" y="5715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3362" y="2820162"/>
            <a:ext cx="2514600" cy="1143000"/>
          </a:xfrm>
          <a:custGeom>
            <a:avLst/>
            <a:gdLst/>
            <a:ahLst/>
            <a:cxnLst/>
            <a:rect l="l" t="t" r="r" b="b"/>
            <a:pathLst>
              <a:path w="2514600" h="1143000">
                <a:moveTo>
                  <a:pt x="0" y="571500"/>
                </a:moveTo>
                <a:lnTo>
                  <a:pt x="4167" y="524632"/>
                </a:lnTo>
                <a:lnTo>
                  <a:pt x="16454" y="478808"/>
                </a:lnTo>
                <a:lnTo>
                  <a:pt x="36537" y="434173"/>
                </a:lnTo>
                <a:lnTo>
                  <a:pt x="64093" y="390875"/>
                </a:lnTo>
                <a:lnTo>
                  <a:pt x="98798" y="349061"/>
                </a:lnTo>
                <a:lnTo>
                  <a:pt x="140328" y="308878"/>
                </a:lnTo>
                <a:lnTo>
                  <a:pt x="188360" y="270474"/>
                </a:lnTo>
                <a:lnTo>
                  <a:pt x="242572" y="233994"/>
                </a:lnTo>
                <a:lnTo>
                  <a:pt x="302638" y="199588"/>
                </a:lnTo>
                <a:lnTo>
                  <a:pt x="368236" y="167401"/>
                </a:lnTo>
                <a:lnTo>
                  <a:pt x="439042" y="137582"/>
                </a:lnTo>
                <a:lnTo>
                  <a:pt x="514734" y="110276"/>
                </a:lnTo>
                <a:lnTo>
                  <a:pt x="594986" y="85632"/>
                </a:lnTo>
                <a:lnTo>
                  <a:pt x="679476" y="63796"/>
                </a:lnTo>
                <a:lnTo>
                  <a:pt x="767881" y="44916"/>
                </a:lnTo>
                <a:lnTo>
                  <a:pt x="859877" y="29138"/>
                </a:lnTo>
                <a:lnTo>
                  <a:pt x="955140" y="16611"/>
                </a:lnTo>
                <a:lnTo>
                  <a:pt x="1053347" y="7480"/>
                </a:lnTo>
                <a:lnTo>
                  <a:pt x="1154175" y="1894"/>
                </a:lnTo>
                <a:lnTo>
                  <a:pt x="1257300" y="0"/>
                </a:lnTo>
                <a:lnTo>
                  <a:pt x="1360424" y="1894"/>
                </a:lnTo>
                <a:lnTo>
                  <a:pt x="1461252" y="7480"/>
                </a:lnTo>
                <a:lnTo>
                  <a:pt x="1559459" y="16611"/>
                </a:lnTo>
                <a:lnTo>
                  <a:pt x="1654722" y="29138"/>
                </a:lnTo>
                <a:lnTo>
                  <a:pt x="1746718" y="44916"/>
                </a:lnTo>
                <a:lnTo>
                  <a:pt x="1835123" y="63796"/>
                </a:lnTo>
                <a:lnTo>
                  <a:pt x="1919613" y="85632"/>
                </a:lnTo>
                <a:lnTo>
                  <a:pt x="1999865" y="110276"/>
                </a:lnTo>
                <a:lnTo>
                  <a:pt x="2075557" y="137582"/>
                </a:lnTo>
                <a:lnTo>
                  <a:pt x="2146363" y="167401"/>
                </a:lnTo>
                <a:lnTo>
                  <a:pt x="2211961" y="199588"/>
                </a:lnTo>
                <a:lnTo>
                  <a:pt x="2272027" y="233994"/>
                </a:lnTo>
                <a:lnTo>
                  <a:pt x="2326239" y="270474"/>
                </a:lnTo>
                <a:lnTo>
                  <a:pt x="2374271" y="308878"/>
                </a:lnTo>
                <a:lnTo>
                  <a:pt x="2415801" y="349061"/>
                </a:lnTo>
                <a:lnTo>
                  <a:pt x="2450506" y="390875"/>
                </a:lnTo>
                <a:lnTo>
                  <a:pt x="2478062" y="434173"/>
                </a:lnTo>
                <a:lnTo>
                  <a:pt x="2498145" y="478808"/>
                </a:lnTo>
                <a:lnTo>
                  <a:pt x="2510432" y="524632"/>
                </a:lnTo>
                <a:lnTo>
                  <a:pt x="2514600" y="571500"/>
                </a:lnTo>
                <a:lnTo>
                  <a:pt x="2510432" y="618367"/>
                </a:lnTo>
                <a:lnTo>
                  <a:pt x="2498145" y="664191"/>
                </a:lnTo>
                <a:lnTo>
                  <a:pt x="2478062" y="708826"/>
                </a:lnTo>
                <a:lnTo>
                  <a:pt x="2450506" y="752124"/>
                </a:lnTo>
                <a:lnTo>
                  <a:pt x="2415801" y="793938"/>
                </a:lnTo>
                <a:lnTo>
                  <a:pt x="2374271" y="834121"/>
                </a:lnTo>
                <a:lnTo>
                  <a:pt x="2326239" y="872525"/>
                </a:lnTo>
                <a:lnTo>
                  <a:pt x="2272027" y="909005"/>
                </a:lnTo>
                <a:lnTo>
                  <a:pt x="2211961" y="943411"/>
                </a:lnTo>
                <a:lnTo>
                  <a:pt x="2146363" y="975598"/>
                </a:lnTo>
                <a:lnTo>
                  <a:pt x="2075557" y="1005417"/>
                </a:lnTo>
                <a:lnTo>
                  <a:pt x="1999865" y="1032723"/>
                </a:lnTo>
                <a:lnTo>
                  <a:pt x="1919613" y="1057367"/>
                </a:lnTo>
                <a:lnTo>
                  <a:pt x="1835123" y="1079203"/>
                </a:lnTo>
                <a:lnTo>
                  <a:pt x="1746718" y="1098083"/>
                </a:lnTo>
                <a:lnTo>
                  <a:pt x="1654722" y="1113861"/>
                </a:lnTo>
                <a:lnTo>
                  <a:pt x="1559459" y="1126388"/>
                </a:lnTo>
                <a:lnTo>
                  <a:pt x="1461252" y="1135519"/>
                </a:lnTo>
                <a:lnTo>
                  <a:pt x="1360424" y="1141105"/>
                </a:lnTo>
                <a:lnTo>
                  <a:pt x="1257300" y="1143000"/>
                </a:lnTo>
                <a:lnTo>
                  <a:pt x="1154175" y="1141105"/>
                </a:lnTo>
                <a:lnTo>
                  <a:pt x="1053347" y="1135519"/>
                </a:lnTo>
                <a:lnTo>
                  <a:pt x="955140" y="1126388"/>
                </a:lnTo>
                <a:lnTo>
                  <a:pt x="859877" y="1113861"/>
                </a:lnTo>
                <a:lnTo>
                  <a:pt x="767881" y="1098083"/>
                </a:lnTo>
                <a:lnTo>
                  <a:pt x="679476" y="1079203"/>
                </a:lnTo>
                <a:lnTo>
                  <a:pt x="594986" y="1057367"/>
                </a:lnTo>
                <a:lnTo>
                  <a:pt x="514734" y="1032723"/>
                </a:lnTo>
                <a:lnTo>
                  <a:pt x="439042" y="1005417"/>
                </a:lnTo>
                <a:lnTo>
                  <a:pt x="368236" y="975598"/>
                </a:lnTo>
                <a:lnTo>
                  <a:pt x="302638" y="943411"/>
                </a:lnTo>
                <a:lnTo>
                  <a:pt x="242572" y="909005"/>
                </a:lnTo>
                <a:lnTo>
                  <a:pt x="188360" y="872525"/>
                </a:lnTo>
                <a:lnTo>
                  <a:pt x="140328" y="834121"/>
                </a:lnTo>
                <a:lnTo>
                  <a:pt x="98798" y="793938"/>
                </a:lnTo>
                <a:lnTo>
                  <a:pt x="64093" y="752124"/>
                </a:lnTo>
                <a:lnTo>
                  <a:pt x="36537" y="708826"/>
                </a:lnTo>
                <a:lnTo>
                  <a:pt x="16454" y="664191"/>
                </a:lnTo>
                <a:lnTo>
                  <a:pt x="4167" y="618367"/>
                </a:lnTo>
                <a:lnTo>
                  <a:pt x="0" y="5715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1162" y="3810762"/>
            <a:ext cx="2514600" cy="1066800"/>
          </a:xfrm>
          <a:custGeom>
            <a:avLst/>
            <a:gdLst/>
            <a:ahLst/>
            <a:cxnLst/>
            <a:rect l="l" t="t" r="r" b="b"/>
            <a:pathLst>
              <a:path w="2514600" h="1066800">
                <a:moveTo>
                  <a:pt x="0" y="533400"/>
                </a:moveTo>
                <a:lnTo>
                  <a:pt x="4167" y="577154"/>
                </a:lnTo>
                <a:lnTo>
                  <a:pt x="16454" y="619932"/>
                </a:lnTo>
                <a:lnTo>
                  <a:pt x="36537" y="661598"/>
                </a:lnTo>
                <a:lnTo>
                  <a:pt x="64093" y="702015"/>
                </a:lnTo>
                <a:lnTo>
                  <a:pt x="98798" y="741044"/>
                </a:lnTo>
                <a:lnTo>
                  <a:pt x="140328" y="778550"/>
                </a:lnTo>
                <a:lnTo>
                  <a:pt x="188360" y="814395"/>
                </a:lnTo>
                <a:lnTo>
                  <a:pt x="242572" y="848441"/>
                </a:lnTo>
                <a:lnTo>
                  <a:pt x="302638" y="880551"/>
                </a:lnTo>
                <a:lnTo>
                  <a:pt x="368236" y="910589"/>
                </a:lnTo>
                <a:lnTo>
                  <a:pt x="439042" y="938418"/>
                </a:lnTo>
                <a:lnTo>
                  <a:pt x="514734" y="963899"/>
                </a:lnTo>
                <a:lnTo>
                  <a:pt x="594986" y="986896"/>
                </a:lnTo>
                <a:lnTo>
                  <a:pt x="679476" y="1007272"/>
                </a:lnTo>
                <a:lnTo>
                  <a:pt x="767881" y="1024889"/>
                </a:lnTo>
                <a:lnTo>
                  <a:pt x="859877" y="1039611"/>
                </a:lnTo>
                <a:lnTo>
                  <a:pt x="955140" y="1051300"/>
                </a:lnTo>
                <a:lnTo>
                  <a:pt x="1053347" y="1059820"/>
                </a:lnTo>
                <a:lnTo>
                  <a:pt x="1154175" y="1065032"/>
                </a:lnTo>
                <a:lnTo>
                  <a:pt x="1257300" y="1066800"/>
                </a:lnTo>
                <a:lnTo>
                  <a:pt x="1360424" y="1065032"/>
                </a:lnTo>
                <a:lnTo>
                  <a:pt x="1461252" y="1059820"/>
                </a:lnTo>
                <a:lnTo>
                  <a:pt x="1559459" y="1051300"/>
                </a:lnTo>
                <a:lnTo>
                  <a:pt x="1654722" y="1039611"/>
                </a:lnTo>
                <a:lnTo>
                  <a:pt x="1746718" y="1024889"/>
                </a:lnTo>
                <a:lnTo>
                  <a:pt x="1835123" y="1007272"/>
                </a:lnTo>
                <a:lnTo>
                  <a:pt x="1919613" y="986896"/>
                </a:lnTo>
                <a:lnTo>
                  <a:pt x="1999865" y="963899"/>
                </a:lnTo>
                <a:lnTo>
                  <a:pt x="2075557" y="938418"/>
                </a:lnTo>
                <a:lnTo>
                  <a:pt x="2146363" y="910590"/>
                </a:lnTo>
                <a:lnTo>
                  <a:pt x="2211961" y="880551"/>
                </a:lnTo>
                <a:lnTo>
                  <a:pt x="2272027" y="848441"/>
                </a:lnTo>
                <a:lnTo>
                  <a:pt x="2326239" y="814395"/>
                </a:lnTo>
                <a:lnTo>
                  <a:pt x="2374271" y="778550"/>
                </a:lnTo>
                <a:lnTo>
                  <a:pt x="2415801" y="741044"/>
                </a:lnTo>
                <a:lnTo>
                  <a:pt x="2450506" y="702015"/>
                </a:lnTo>
                <a:lnTo>
                  <a:pt x="2478062" y="661598"/>
                </a:lnTo>
                <a:lnTo>
                  <a:pt x="2498145" y="619932"/>
                </a:lnTo>
                <a:lnTo>
                  <a:pt x="2510432" y="577154"/>
                </a:lnTo>
                <a:lnTo>
                  <a:pt x="2514600" y="533400"/>
                </a:lnTo>
                <a:lnTo>
                  <a:pt x="2510432" y="489645"/>
                </a:lnTo>
                <a:lnTo>
                  <a:pt x="2498145" y="446867"/>
                </a:lnTo>
                <a:lnTo>
                  <a:pt x="2478062" y="405201"/>
                </a:lnTo>
                <a:lnTo>
                  <a:pt x="2450506" y="364784"/>
                </a:lnTo>
                <a:lnTo>
                  <a:pt x="2415801" y="325755"/>
                </a:lnTo>
                <a:lnTo>
                  <a:pt x="2374271" y="288249"/>
                </a:lnTo>
                <a:lnTo>
                  <a:pt x="2326239" y="252404"/>
                </a:lnTo>
                <a:lnTo>
                  <a:pt x="2272027" y="218358"/>
                </a:lnTo>
                <a:lnTo>
                  <a:pt x="2211961" y="186248"/>
                </a:lnTo>
                <a:lnTo>
                  <a:pt x="2146363" y="156210"/>
                </a:lnTo>
                <a:lnTo>
                  <a:pt x="2075557" y="128381"/>
                </a:lnTo>
                <a:lnTo>
                  <a:pt x="1999865" y="102900"/>
                </a:lnTo>
                <a:lnTo>
                  <a:pt x="1919613" y="79903"/>
                </a:lnTo>
                <a:lnTo>
                  <a:pt x="1835123" y="59527"/>
                </a:lnTo>
                <a:lnTo>
                  <a:pt x="1746718" y="41909"/>
                </a:lnTo>
                <a:lnTo>
                  <a:pt x="1654722" y="27188"/>
                </a:lnTo>
                <a:lnTo>
                  <a:pt x="1559459" y="15499"/>
                </a:lnTo>
                <a:lnTo>
                  <a:pt x="1461252" y="6979"/>
                </a:lnTo>
                <a:lnTo>
                  <a:pt x="1360424" y="1767"/>
                </a:lnTo>
                <a:lnTo>
                  <a:pt x="1257300" y="0"/>
                </a:lnTo>
                <a:lnTo>
                  <a:pt x="1154175" y="1767"/>
                </a:lnTo>
                <a:lnTo>
                  <a:pt x="1053347" y="6979"/>
                </a:lnTo>
                <a:lnTo>
                  <a:pt x="955140" y="15499"/>
                </a:lnTo>
                <a:lnTo>
                  <a:pt x="859877" y="27188"/>
                </a:lnTo>
                <a:lnTo>
                  <a:pt x="767881" y="41909"/>
                </a:lnTo>
                <a:lnTo>
                  <a:pt x="679476" y="59527"/>
                </a:lnTo>
                <a:lnTo>
                  <a:pt x="594986" y="79903"/>
                </a:lnTo>
                <a:lnTo>
                  <a:pt x="514734" y="102900"/>
                </a:lnTo>
                <a:lnTo>
                  <a:pt x="439042" y="128381"/>
                </a:lnTo>
                <a:lnTo>
                  <a:pt x="368236" y="156210"/>
                </a:lnTo>
                <a:lnTo>
                  <a:pt x="302638" y="186248"/>
                </a:lnTo>
                <a:lnTo>
                  <a:pt x="242572" y="218358"/>
                </a:lnTo>
                <a:lnTo>
                  <a:pt x="188360" y="252404"/>
                </a:lnTo>
                <a:lnTo>
                  <a:pt x="140328" y="288249"/>
                </a:lnTo>
                <a:lnTo>
                  <a:pt x="98798" y="325755"/>
                </a:lnTo>
                <a:lnTo>
                  <a:pt x="64093" y="364784"/>
                </a:lnTo>
                <a:lnTo>
                  <a:pt x="36537" y="405201"/>
                </a:lnTo>
                <a:lnTo>
                  <a:pt x="16454" y="446867"/>
                </a:lnTo>
                <a:lnTo>
                  <a:pt x="4167" y="489645"/>
                </a:lnTo>
                <a:lnTo>
                  <a:pt x="0" y="53340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1162" y="3810762"/>
            <a:ext cx="2514600" cy="1066800"/>
          </a:xfrm>
          <a:custGeom>
            <a:avLst/>
            <a:gdLst/>
            <a:ahLst/>
            <a:cxnLst/>
            <a:rect l="l" t="t" r="r" b="b"/>
            <a:pathLst>
              <a:path w="2514600" h="1066800">
                <a:moveTo>
                  <a:pt x="0" y="533400"/>
                </a:moveTo>
                <a:lnTo>
                  <a:pt x="4167" y="489645"/>
                </a:lnTo>
                <a:lnTo>
                  <a:pt x="16454" y="446867"/>
                </a:lnTo>
                <a:lnTo>
                  <a:pt x="36537" y="405201"/>
                </a:lnTo>
                <a:lnTo>
                  <a:pt x="64093" y="364784"/>
                </a:lnTo>
                <a:lnTo>
                  <a:pt x="98798" y="325755"/>
                </a:lnTo>
                <a:lnTo>
                  <a:pt x="140328" y="288249"/>
                </a:lnTo>
                <a:lnTo>
                  <a:pt x="188360" y="252404"/>
                </a:lnTo>
                <a:lnTo>
                  <a:pt x="242572" y="218358"/>
                </a:lnTo>
                <a:lnTo>
                  <a:pt x="302638" y="186248"/>
                </a:lnTo>
                <a:lnTo>
                  <a:pt x="368236" y="156210"/>
                </a:lnTo>
                <a:lnTo>
                  <a:pt x="439042" y="128381"/>
                </a:lnTo>
                <a:lnTo>
                  <a:pt x="514734" y="102900"/>
                </a:lnTo>
                <a:lnTo>
                  <a:pt x="594986" y="79903"/>
                </a:lnTo>
                <a:lnTo>
                  <a:pt x="679476" y="59527"/>
                </a:lnTo>
                <a:lnTo>
                  <a:pt x="767881" y="41909"/>
                </a:lnTo>
                <a:lnTo>
                  <a:pt x="859877" y="27188"/>
                </a:lnTo>
                <a:lnTo>
                  <a:pt x="955140" y="15499"/>
                </a:lnTo>
                <a:lnTo>
                  <a:pt x="1053347" y="6979"/>
                </a:lnTo>
                <a:lnTo>
                  <a:pt x="1154175" y="1767"/>
                </a:lnTo>
                <a:lnTo>
                  <a:pt x="1257300" y="0"/>
                </a:lnTo>
                <a:lnTo>
                  <a:pt x="1360424" y="1767"/>
                </a:lnTo>
                <a:lnTo>
                  <a:pt x="1461252" y="6979"/>
                </a:lnTo>
                <a:lnTo>
                  <a:pt x="1559459" y="15499"/>
                </a:lnTo>
                <a:lnTo>
                  <a:pt x="1654722" y="27188"/>
                </a:lnTo>
                <a:lnTo>
                  <a:pt x="1746718" y="41909"/>
                </a:lnTo>
                <a:lnTo>
                  <a:pt x="1835123" y="59527"/>
                </a:lnTo>
                <a:lnTo>
                  <a:pt x="1919613" y="79903"/>
                </a:lnTo>
                <a:lnTo>
                  <a:pt x="1999865" y="102900"/>
                </a:lnTo>
                <a:lnTo>
                  <a:pt x="2075557" y="128381"/>
                </a:lnTo>
                <a:lnTo>
                  <a:pt x="2146363" y="156210"/>
                </a:lnTo>
                <a:lnTo>
                  <a:pt x="2211961" y="186248"/>
                </a:lnTo>
                <a:lnTo>
                  <a:pt x="2272027" y="218358"/>
                </a:lnTo>
                <a:lnTo>
                  <a:pt x="2326239" y="252404"/>
                </a:lnTo>
                <a:lnTo>
                  <a:pt x="2374271" y="288249"/>
                </a:lnTo>
                <a:lnTo>
                  <a:pt x="2415801" y="325755"/>
                </a:lnTo>
                <a:lnTo>
                  <a:pt x="2450506" y="364784"/>
                </a:lnTo>
                <a:lnTo>
                  <a:pt x="2478062" y="405201"/>
                </a:lnTo>
                <a:lnTo>
                  <a:pt x="2498145" y="446867"/>
                </a:lnTo>
                <a:lnTo>
                  <a:pt x="2510432" y="489645"/>
                </a:lnTo>
                <a:lnTo>
                  <a:pt x="2514600" y="533400"/>
                </a:lnTo>
                <a:lnTo>
                  <a:pt x="2510432" y="577154"/>
                </a:lnTo>
                <a:lnTo>
                  <a:pt x="2498145" y="619932"/>
                </a:lnTo>
                <a:lnTo>
                  <a:pt x="2478062" y="661598"/>
                </a:lnTo>
                <a:lnTo>
                  <a:pt x="2450506" y="702015"/>
                </a:lnTo>
                <a:lnTo>
                  <a:pt x="2415801" y="741044"/>
                </a:lnTo>
                <a:lnTo>
                  <a:pt x="2374271" y="778550"/>
                </a:lnTo>
                <a:lnTo>
                  <a:pt x="2326239" y="814395"/>
                </a:lnTo>
                <a:lnTo>
                  <a:pt x="2272027" y="848441"/>
                </a:lnTo>
                <a:lnTo>
                  <a:pt x="2211961" y="880551"/>
                </a:lnTo>
                <a:lnTo>
                  <a:pt x="2146363" y="910590"/>
                </a:lnTo>
                <a:lnTo>
                  <a:pt x="2075557" y="938418"/>
                </a:lnTo>
                <a:lnTo>
                  <a:pt x="1999865" y="963899"/>
                </a:lnTo>
                <a:lnTo>
                  <a:pt x="1919613" y="986896"/>
                </a:lnTo>
                <a:lnTo>
                  <a:pt x="1835123" y="1007272"/>
                </a:lnTo>
                <a:lnTo>
                  <a:pt x="1746718" y="1024889"/>
                </a:lnTo>
                <a:lnTo>
                  <a:pt x="1654722" y="1039611"/>
                </a:lnTo>
                <a:lnTo>
                  <a:pt x="1559459" y="1051300"/>
                </a:lnTo>
                <a:lnTo>
                  <a:pt x="1461252" y="1059820"/>
                </a:lnTo>
                <a:lnTo>
                  <a:pt x="1360424" y="1065032"/>
                </a:lnTo>
                <a:lnTo>
                  <a:pt x="1257300" y="1066800"/>
                </a:lnTo>
                <a:lnTo>
                  <a:pt x="1154175" y="1065032"/>
                </a:lnTo>
                <a:lnTo>
                  <a:pt x="1053347" y="1059820"/>
                </a:lnTo>
                <a:lnTo>
                  <a:pt x="955140" y="1051300"/>
                </a:lnTo>
                <a:lnTo>
                  <a:pt x="859877" y="1039611"/>
                </a:lnTo>
                <a:lnTo>
                  <a:pt x="767881" y="1024889"/>
                </a:lnTo>
                <a:lnTo>
                  <a:pt x="679476" y="1007272"/>
                </a:lnTo>
                <a:lnTo>
                  <a:pt x="594986" y="986896"/>
                </a:lnTo>
                <a:lnTo>
                  <a:pt x="514734" y="963899"/>
                </a:lnTo>
                <a:lnTo>
                  <a:pt x="439042" y="938418"/>
                </a:lnTo>
                <a:lnTo>
                  <a:pt x="368236" y="910589"/>
                </a:lnTo>
                <a:lnTo>
                  <a:pt x="302638" y="880551"/>
                </a:lnTo>
                <a:lnTo>
                  <a:pt x="242572" y="848441"/>
                </a:lnTo>
                <a:lnTo>
                  <a:pt x="188360" y="814395"/>
                </a:lnTo>
                <a:lnTo>
                  <a:pt x="140328" y="778550"/>
                </a:lnTo>
                <a:lnTo>
                  <a:pt x="98798" y="741044"/>
                </a:lnTo>
                <a:lnTo>
                  <a:pt x="64093" y="702015"/>
                </a:lnTo>
                <a:lnTo>
                  <a:pt x="36537" y="661598"/>
                </a:lnTo>
                <a:lnTo>
                  <a:pt x="16454" y="619932"/>
                </a:lnTo>
                <a:lnTo>
                  <a:pt x="4167" y="577154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18126" y="2927096"/>
            <a:ext cx="384062" cy="833119"/>
          </a:xfrm>
          <a:custGeom>
            <a:avLst/>
            <a:gdLst/>
            <a:ahLst/>
            <a:cxnLst/>
            <a:rect l="l" t="t" r="r" b="b"/>
            <a:pathLst>
              <a:path w="384062" h="833120">
                <a:moveTo>
                  <a:pt x="188340" y="764031"/>
                </a:moveTo>
                <a:lnTo>
                  <a:pt x="223071" y="719725"/>
                </a:lnTo>
                <a:lnTo>
                  <a:pt x="254445" y="674974"/>
                </a:lnTo>
                <a:lnTo>
                  <a:pt x="282453" y="629961"/>
                </a:lnTo>
                <a:lnTo>
                  <a:pt x="307084" y="584866"/>
                </a:lnTo>
                <a:lnTo>
                  <a:pt x="328328" y="539871"/>
                </a:lnTo>
                <a:lnTo>
                  <a:pt x="346174" y="495156"/>
                </a:lnTo>
                <a:lnTo>
                  <a:pt x="360611" y="450902"/>
                </a:lnTo>
                <a:lnTo>
                  <a:pt x="371629" y="407292"/>
                </a:lnTo>
                <a:lnTo>
                  <a:pt x="379217" y="364505"/>
                </a:lnTo>
                <a:lnTo>
                  <a:pt x="383365" y="322722"/>
                </a:lnTo>
                <a:lnTo>
                  <a:pt x="384062" y="282126"/>
                </a:lnTo>
                <a:lnTo>
                  <a:pt x="381297" y="242897"/>
                </a:lnTo>
                <a:lnTo>
                  <a:pt x="375061" y="205215"/>
                </a:lnTo>
                <a:lnTo>
                  <a:pt x="365341" y="169263"/>
                </a:lnTo>
                <a:lnTo>
                  <a:pt x="352129" y="135221"/>
                </a:lnTo>
                <a:lnTo>
                  <a:pt x="335413" y="103270"/>
                </a:lnTo>
                <a:lnTo>
                  <a:pt x="315182" y="73591"/>
                </a:lnTo>
                <a:lnTo>
                  <a:pt x="291427" y="46366"/>
                </a:lnTo>
                <a:lnTo>
                  <a:pt x="264136" y="21775"/>
                </a:lnTo>
                <a:lnTo>
                  <a:pt x="233299" y="0"/>
                </a:lnTo>
                <a:lnTo>
                  <a:pt x="243517" y="26008"/>
                </a:lnTo>
                <a:lnTo>
                  <a:pt x="251671" y="53041"/>
                </a:lnTo>
                <a:lnTo>
                  <a:pt x="257779" y="81021"/>
                </a:lnTo>
                <a:lnTo>
                  <a:pt x="261861" y="109870"/>
                </a:lnTo>
                <a:lnTo>
                  <a:pt x="263939" y="139509"/>
                </a:lnTo>
                <a:lnTo>
                  <a:pt x="264033" y="169861"/>
                </a:lnTo>
                <a:lnTo>
                  <a:pt x="262162" y="200847"/>
                </a:lnTo>
                <a:lnTo>
                  <a:pt x="258347" y="232389"/>
                </a:lnTo>
                <a:lnTo>
                  <a:pt x="252608" y="264410"/>
                </a:lnTo>
                <a:lnTo>
                  <a:pt x="244967" y="296830"/>
                </a:lnTo>
                <a:lnTo>
                  <a:pt x="235442" y="329573"/>
                </a:lnTo>
                <a:lnTo>
                  <a:pt x="224054" y="362559"/>
                </a:lnTo>
                <a:lnTo>
                  <a:pt x="210824" y="395711"/>
                </a:lnTo>
                <a:lnTo>
                  <a:pt x="195771" y="428951"/>
                </a:lnTo>
                <a:lnTo>
                  <a:pt x="178917" y="462200"/>
                </a:lnTo>
                <a:lnTo>
                  <a:pt x="160281" y="495381"/>
                </a:lnTo>
                <a:lnTo>
                  <a:pt x="139883" y="528415"/>
                </a:lnTo>
                <a:lnTo>
                  <a:pt x="117745" y="561224"/>
                </a:lnTo>
                <a:lnTo>
                  <a:pt x="93885" y="593730"/>
                </a:lnTo>
                <a:lnTo>
                  <a:pt x="68325" y="625855"/>
                </a:lnTo>
                <a:lnTo>
                  <a:pt x="8382" y="556767"/>
                </a:lnTo>
                <a:lnTo>
                  <a:pt x="0" y="826261"/>
                </a:lnTo>
                <a:lnTo>
                  <a:pt x="248412" y="833119"/>
                </a:lnTo>
                <a:lnTo>
                  <a:pt x="188340" y="7640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0708" y="2731619"/>
            <a:ext cx="981201" cy="379880"/>
          </a:xfrm>
          <a:custGeom>
            <a:avLst/>
            <a:gdLst/>
            <a:ahLst/>
            <a:cxnLst/>
            <a:rect l="l" t="t" r="r" b="b"/>
            <a:pathLst>
              <a:path w="981201" h="379880">
                <a:moveTo>
                  <a:pt x="735767" y="140071"/>
                </a:moveTo>
                <a:lnTo>
                  <a:pt x="777623" y="145622"/>
                </a:lnTo>
                <a:lnTo>
                  <a:pt x="817584" y="154762"/>
                </a:lnTo>
                <a:lnTo>
                  <a:pt x="855428" y="167524"/>
                </a:lnTo>
                <a:lnTo>
                  <a:pt x="890933" y="183938"/>
                </a:lnTo>
                <a:lnTo>
                  <a:pt x="923878" y="204037"/>
                </a:lnTo>
                <a:lnTo>
                  <a:pt x="954042" y="227854"/>
                </a:lnTo>
                <a:lnTo>
                  <a:pt x="981201" y="255420"/>
                </a:lnTo>
                <a:lnTo>
                  <a:pt x="861187" y="117244"/>
                </a:lnTo>
                <a:lnTo>
                  <a:pt x="834045" y="89696"/>
                </a:lnTo>
                <a:lnTo>
                  <a:pt x="803898" y="65896"/>
                </a:lnTo>
                <a:lnTo>
                  <a:pt x="770967" y="45811"/>
                </a:lnTo>
                <a:lnTo>
                  <a:pt x="735474" y="29410"/>
                </a:lnTo>
                <a:lnTo>
                  <a:pt x="697640" y="16660"/>
                </a:lnTo>
                <a:lnTo>
                  <a:pt x="657688" y="7530"/>
                </a:lnTo>
                <a:lnTo>
                  <a:pt x="615838" y="1987"/>
                </a:lnTo>
                <a:lnTo>
                  <a:pt x="572313" y="0"/>
                </a:lnTo>
                <a:lnTo>
                  <a:pt x="527334" y="1536"/>
                </a:lnTo>
                <a:lnTo>
                  <a:pt x="481123" y="6563"/>
                </a:lnTo>
                <a:lnTo>
                  <a:pt x="433901" y="15051"/>
                </a:lnTo>
                <a:lnTo>
                  <a:pt x="385891" y="26965"/>
                </a:lnTo>
                <a:lnTo>
                  <a:pt x="337312" y="42275"/>
                </a:lnTo>
                <a:lnTo>
                  <a:pt x="288389" y="60949"/>
                </a:lnTo>
                <a:lnTo>
                  <a:pt x="239341" y="82954"/>
                </a:lnTo>
                <a:lnTo>
                  <a:pt x="190391" y="108258"/>
                </a:lnTo>
                <a:lnTo>
                  <a:pt x="141760" y="136830"/>
                </a:lnTo>
                <a:lnTo>
                  <a:pt x="93670" y="168638"/>
                </a:lnTo>
                <a:lnTo>
                  <a:pt x="46343" y="203649"/>
                </a:lnTo>
                <a:lnTo>
                  <a:pt x="0" y="241831"/>
                </a:lnTo>
                <a:lnTo>
                  <a:pt x="120014" y="379880"/>
                </a:lnTo>
                <a:lnTo>
                  <a:pt x="166340" y="341698"/>
                </a:lnTo>
                <a:lnTo>
                  <a:pt x="213651" y="306687"/>
                </a:lnTo>
                <a:lnTo>
                  <a:pt x="261726" y="274880"/>
                </a:lnTo>
                <a:lnTo>
                  <a:pt x="310345" y="246308"/>
                </a:lnTo>
                <a:lnTo>
                  <a:pt x="359284" y="221005"/>
                </a:lnTo>
                <a:lnTo>
                  <a:pt x="408324" y="199001"/>
                </a:lnTo>
                <a:lnTo>
                  <a:pt x="457241" y="180330"/>
                </a:lnTo>
                <a:lnTo>
                  <a:pt x="505814" y="165022"/>
                </a:lnTo>
                <a:lnTo>
                  <a:pt x="553822" y="153111"/>
                </a:lnTo>
                <a:lnTo>
                  <a:pt x="601043" y="144628"/>
                </a:lnTo>
                <a:lnTo>
                  <a:pt x="647255" y="139606"/>
                </a:lnTo>
                <a:lnTo>
                  <a:pt x="692237" y="138076"/>
                </a:lnTo>
                <a:lnTo>
                  <a:pt x="735767" y="140071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0708" y="2731619"/>
            <a:ext cx="1061541" cy="1028596"/>
          </a:xfrm>
          <a:custGeom>
            <a:avLst/>
            <a:gdLst/>
            <a:ahLst/>
            <a:cxnLst/>
            <a:rect l="l" t="t" r="r" b="b"/>
            <a:pathLst>
              <a:path w="1061541" h="1028596">
                <a:moveTo>
                  <a:pt x="981201" y="255420"/>
                </a:moveTo>
                <a:lnTo>
                  <a:pt x="954042" y="227854"/>
                </a:lnTo>
                <a:lnTo>
                  <a:pt x="923878" y="204037"/>
                </a:lnTo>
                <a:lnTo>
                  <a:pt x="890933" y="183938"/>
                </a:lnTo>
                <a:lnTo>
                  <a:pt x="855428" y="167524"/>
                </a:lnTo>
                <a:lnTo>
                  <a:pt x="817584" y="154762"/>
                </a:lnTo>
                <a:lnTo>
                  <a:pt x="777623" y="145622"/>
                </a:lnTo>
                <a:lnTo>
                  <a:pt x="735767" y="140071"/>
                </a:lnTo>
                <a:lnTo>
                  <a:pt x="692237" y="138076"/>
                </a:lnTo>
                <a:lnTo>
                  <a:pt x="647255" y="139606"/>
                </a:lnTo>
                <a:lnTo>
                  <a:pt x="601043" y="144628"/>
                </a:lnTo>
                <a:lnTo>
                  <a:pt x="553822" y="153111"/>
                </a:lnTo>
                <a:lnTo>
                  <a:pt x="505814" y="165022"/>
                </a:lnTo>
                <a:lnTo>
                  <a:pt x="457241" y="180330"/>
                </a:lnTo>
                <a:lnTo>
                  <a:pt x="408324" y="199001"/>
                </a:lnTo>
                <a:lnTo>
                  <a:pt x="359284" y="221005"/>
                </a:lnTo>
                <a:lnTo>
                  <a:pt x="310345" y="246308"/>
                </a:lnTo>
                <a:lnTo>
                  <a:pt x="261726" y="274880"/>
                </a:lnTo>
                <a:lnTo>
                  <a:pt x="213651" y="306687"/>
                </a:lnTo>
                <a:lnTo>
                  <a:pt x="166340" y="341698"/>
                </a:lnTo>
                <a:lnTo>
                  <a:pt x="120014" y="379880"/>
                </a:lnTo>
                <a:lnTo>
                  <a:pt x="0" y="241831"/>
                </a:lnTo>
                <a:lnTo>
                  <a:pt x="46343" y="203649"/>
                </a:lnTo>
                <a:lnTo>
                  <a:pt x="93670" y="168638"/>
                </a:lnTo>
                <a:lnTo>
                  <a:pt x="141760" y="136830"/>
                </a:lnTo>
                <a:lnTo>
                  <a:pt x="190391" y="108258"/>
                </a:lnTo>
                <a:lnTo>
                  <a:pt x="239341" y="82954"/>
                </a:lnTo>
                <a:lnTo>
                  <a:pt x="288389" y="60949"/>
                </a:lnTo>
                <a:lnTo>
                  <a:pt x="337312" y="42275"/>
                </a:lnTo>
                <a:lnTo>
                  <a:pt x="385891" y="26965"/>
                </a:lnTo>
                <a:lnTo>
                  <a:pt x="433901" y="15051"/>
                </a:lnTo>
                <a:lnTo>
                  <a:pt x="481123" y="6563"/>
                </a:lnTo>
                <a:lnTo>
                  <a:pt x="527334" y="1536"/>
                </a:lnTo>
                <a:lnTo>
                  <a:pt x="572313" y="0"/>
                </a:lnTo>
                <a:lnTo>
                  <a:pt x="615838" y="1987"/>
                </a:lnTo>
                <a:lnTo>
                  <a:pt x="657688" y="7530"/>
                </a:lnTo>
                <a:lnTo>
                  <a:pt x="697640" y="16660"/>
                </a:lnTo>
                <a:lnTo>
                  <a:pt x="735474" y="29410"/>
                </a:lnTo>
                <a:lnTo>
                  <a:pt x="770967" y="45811"/>
                </a:lnTo>
                <a:lnTo>
                  <a:pt x="803898" y="65896"/>
                </a:lnTo>
                <a:lnTo>
                  <a:pt x="834045" y="89696"/>
                </a:lnTo>
                <a:lnTo>
                  <a:pt x="861187" y="117244"/>
                </a:lnTo>
                <a:lnTo>
                  <a:pt x="981201" y="255420"/>
                </a:lnTo>
                <a:lnTo>
                  <a:pt x="1017831" y="307696"/>
                </a:lnTo>
                <a:lnTo>
                  <a:pt x="1043323" y="366635"/>
                </a:lnTo>
                <a:lnTo>
                  <a:pt x="1057839" y="431250"/>
                </a:lnTo>
                <a:lnTo>
                  <a:pt x="1061541" y="500552"/>
                </a:lnTo>
                <a:lnTo>
                  <a:pt x="1059387" y="536653"/>
                </a:lnTo>
                <a:lnTo>
                  <a:pt x="1054592" y="573555"/>
                </a:lnTo>
                <a:lnTo>
                  <a:pt x="1047174" y="611135"/>
                </a:lnTo>
                <a:lnTo>
                  <a:pt x="1037154" y="649270"/>
                </a:lnTo>
                <a:lnTo>
                  <a:pt x="1024552" y="687837"/>
                </a:lnTo>
                <a:lnTo>
                  <a:pt x="1009389" y="726711"/>
                </a:lnTo>
                <a:lnTo>
                  <a:pt x="991685" y="765769"/>
                </a:lnTo>
                <a:lnTo>
                  <a:pt x="971460" y="804889"/>
                </a:lnTo>
                <a:lnTo>
                  <a:pt x="948735" y="843946"/>
                </a:lnTo>
                <a:lnTo>
                  <a:pt x="923529" y="882817"/>
                </a:lnTo>
                <a:lnTo>
                  <a:pt x="895864" y="921379"/>
                </a:lnTo>
                <a:lnTo>
                  <a:pt x="865758" y="959508"/>
                </a:lnTo>
                <a:lnTo>
                  <a:pt x="925829" y="1028596"/>
                </a:lnTo>
                <a:lnTo>
                  <a:pt x="677417" y="1021738"/>
                </a:lnTo>
                <a:lnTo>
                  <a:pt x="685800" y="752244"/>
                </a:lnTo>
                <a:lnTo>
                  <a:pt x="745743" y="821332"/>
                </a:lnTo>
                <a:lnTo>
                  <a:pt x="771303" y="789207"/>
                </a:lnTo>
                <a:lnTo>
                  <a:pt x="795163" y="756700"/>
                </a:lnTo>
                <a:lnTo>
                  <a:pt x="817301" y="723891"/>
                </a:lnTo>
                <a:lnTo>
                  <a:pt x="837699" y="690857"/>
                </a:lnTo>
                <a:lnTo>
                  <a:pt x="856335" y="657676"/>
                </a:lnTo>
                <a:lnTo>
                  <a:pt x="873189" y="624427"/>
                </a:lnTo>
                <a:lnTo>
                  <a:pt x="888242" y="591188"/>
                </a:lnTo>
                <a:lnTo>
                  <a:pt x="901472" y="558035"/>
                </a:lnTo>
                <a:lnTo>
                  <a:pt x="912860" y="525049"/>
                </a:lnTo>
                <a:lnTo>
                  <a:pt x="922385" y="492307"/>
                </a:lnTo>
                <a:lnTo>
                  <a:pt x="930026" y="459886"/>
                </a:lnTo>
                <a:lnTo>
                  <a:pt x="935765" y="427866"/>
                </a:lnTo>
                <a:lnTo>
                  <a:pt x="939580" y="396323"/>
                </a:lnTo>
                <a:lnTo>
                  <a:pt x="941451" y="365337"/>
                </a:lnTo>
                <a:lnTo>
                  <a:pt x="941357" y="334985"/>
                </a:lnTo>
                <a:lnTo>
                  <a:pt x="939279" y="305346"/>
                </a:lnTo>
                <a:lnTo>
                  <a:pt x="935197" y="276497"/>
                </a:lnTo>
                <a:lnTo>
                  <a:pt x="929089" y="248517"/>
                </a:lnTo>
                <a:lnTo>
                  <a:pt x="920935" y="221484"/>
                </a:lnTo>
                <a:lnTo>
                  <a:pt x="910716" y="19547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20362" y="4805933"/>
            <a:ext cx="2666999" cy="1062228"/>
          </a:xfrm>
          <a:custGeom>
            <a:avLst/>
            <a:gdLst/>
            <a:ahLst/>
            <a:cxnLst/>
            <a:rect l="l" t="t" r="r" b="b"/>
            <a:pathLst>
              <a:path w="2666999" h="1062227">
                <a:moveTo>
                  <a:pt x="0" y="531114"/>
                </a:moveTo>
                <a:lnTo>
                  <a:pt x="4420" y="574674"/>
                </a:lnTo>
                <a:lnTo>
                  <a:pt x="17453" y="617264"/>
                </a:lnTo>
                <a:lnTo>
                  <a:pt x="38754" y="658748"/>
                </a:lnTo>
                <a:lnTo>
                  <a:pt x="67982" y="698989"/>
                </a:lnTo>
                <a:lnTo>
                  <a:pt x="104792" y="737849"/>
                </a:lnTo>
                <a:lnTo>
                  <a:pt x="148842" y="775193"/>
                </a:lnTo>
                <a:lnTo>
                  <a:pt x="199788" y="810884"/>
                </a:lnTo>
                <a:lnTo>
                  <a:pt x="257287" y="844785"/>
                </a:lnTo>
                <a:lnTo>
                  <a:pt x="320996" y="876759"/>
                </a:lnTo>
                <a:lnTo>
                  <a:pt x="390572" y="906670"/>
                </a:lnTo>
                <a:lnTo>
                  <a:pt x="465671" y="934381"/>
                </a:lnTo>
                <a:lnTo>
                  <a:pt x="545951" y="959755"/>
                </a:lnTo>
                <a:lnTo>
                  <a:pt x="631068" y="982656"/>
                </a:lnTo>
                <a:lnTo>
                  <a:pt x="720679" y="1002947"/>
                </a:lnTo>
                <a:lnTo>
                  <a:pt x="814441" y="1020491"/>
                </a:lnTo>
                <a:lnTo>
                  <a:pt x="912010" y="1035152"/>
                </a:lnTo>
                <a:lnTo>
                  <a:pt x="1013044" y="1046792"/>
                </a:lnTo>
                <a:lnTo>
                  <a:pt x="1117199" y="1055276"/>
                </a:lnTo>
                <a:lnTo>
                  <a:pt x="1224132" y="1060467"/>
                </a:lnTo>
                <a:lnTo>
                  <a:pt x="1333500" y="1062228"/>
                </a:lnTo>
                <a:lnTo>
                  <a:pt x="1442867" y="1060467"/>
                </a:lnTo>
                <a:lnTo>
                  <a:pt x="1549800" y="1055276"/>
                </a:lnTo>
                <a:lnTo>
                  <a:pt x="1653955" y="1046792"/>
                </a:lnTo>
                <a:lnTo>
                  <a:pt x="1754989" y="1035152"/>
                </a:lnTo>
                <a:lnTo>
                  <a:pt x="1852558" y="1020491"/>
                </a:lnTo>
                <a:lnTo>
                  <a:pt x="1946320" y="1002947"/>
                </a:lnTo>
                <a:lnTo>
                  <a:pt x="2035931" y="982656"/>
                </a:lnTo>
                <a:lnTo>
                  <a:pt x="2121048" y="959755"/>
                </a:lnTo>
                <a:lnTo>
                  <a:pt x="2201328" y="934381"/>
                </a:lnTo>
                <a:lnTo>
                  <a:pt x="2276427" y="906670"/>
                </a:lnTo>
                <a:lnTo>
                  <a:pt x="2346003" y="876759"/>
                </a:lnTo>
                <a:lnTo>
                  <a:pt x="2409712" y="844785"/>
                </a:lnTo>
                <a:lnTo>
                  <a:pt x="2467211" y="810884"/>
                </a:lnTo>
                <a:lnTo>
                  <a:pt x="2518157" y="775193"/>
                </a:lnTo>
                <a:lnTo>
                  <a:pt x="2562207" y="737849"/>
                </a:lnTo>
                <a:lnTo>
                  <a:pt x="2599017" y="698989"/>
                </a:lnTo>
                <a:lnTo>
                  <a:pt x="2628245" y="658748"/>
                </a:lnTo>
                <a:lnTo>
                  <a:pt x="2649546" y="617264"/>
                </a:lnTo>
                <a:lnTo>
                  <a:pt x="2662579" y="574674"/>
                </a:lnTo>
                <a:lnTo>
                  <a:pt x="2666999" y="531114"/>
                </a:lnTo>
                <a:lnTo>
                  <a:pt x="2662579" y="487548"/>
                </a:lnTo>
                <a:lnTo>
                  <a:pt x="2649546" y="444953"/>
                </a:lnTo>
                <a:lnTo>
                  <a:pt x="2628245" y="403466"/>
                </a:lnTo>
                <a:lnTo>
                  <a:pt x="2599017" y="363224"/>
                </a:lnTo>
                <a:lnTo>
                  <a:pt x="2562207" y="324361"/>
                </a:lnTo>
                <a:lnTo>
                  <a:pt x="2518157" y="287017"/>
                </a:lnTo>
                <a:lnTo>
                  <a:pt x="2467211" y="251326"/>
                </a:lnTo>
                <a:lnTo>
                  <a:pt x="2409712" y="217426"/>
                </a:lnTo>
                <a:lnTo>
                  <a:pt x="2346003" y="185452"/>
                </a:lnTo>
                <a:lnTo>
                  <a:pt x="2276427" y="155543"/>
                </a:lnTo>
                <a:lnTo>
                  <a:pt x="2201328" y="127833"/>
                </a:lnTo>
                <a:lnTo>
                  <a:pt x="2121048" y="102461"/>
                </a:lnTo>
                <a:lnTo>
                  <a:pt x="2035931" y="79562"/>
                </a:lnTo>
                <a:lnTo>
                  <a:pt x="1946320" y="59273"/>
                </a:lnTo>
                <a:lnTo>
                  <a:pt x="1852558" y="41731"/>
                </a:lnTo>
                <a:lnTo>
                  <a:pt x="1754989" y="27072"/>
                </a:lnTo>
                <a:lnTo>
                  <a:pt x="1653955" y="15433"/>
                </a:lnTo>
                <a:lnTo>
                  <a:pt x="1549800" y="6950"/>
                </a:lnTo>
                <a:lnTo>
                  <a:pt x="1442867" y="1760"/>
                </a:lnTo>
                <a:lnTo>
                  <a:pt x="1333500" y="0"/>
                </a:lnTo>
                <a:lnTo>
                  <a:pt x="1224132" y="1760"/>
                </a:lnTo>
                <a:lnTo>
                  <a:pt x="1117199" y="6950"/>
                </a:lnTo>
                <a:lnTo>
                  <a:pt x="1013044" y="15433"/>
                </a:lnTo>
                <a:lnTo>
                  <a:pt x="912010" y="27072"/>
                </a:lnTo>
                <a:lnTo>
                  <a:pt x="814441" y="41731"/>
                </a:lnTo>
                <a:lnTo>
                  <a:pt x="720679" y="59273"/>
                </a:lnTo>
                <a:lnTo>
                  <a:pt x="631068" y="79562"/>
                </a:lnTo>
                <a:lnTo>
                  <a:pt x="545951" y="102461"/>
                </a:lnTo>
                <a:lnTo>
                  <a:pt x="465671" y="127833"/>
                </a:lnTo>
                <a:lnTo>
                  <a:pt x="390572" y="155543"/>
                </a:lnTo>
                <a:lnTo>
                  <a:pt x="320996" y="185452"/>
                </a:lnTo>
                <a:lnTo>
                  <a:pt x="257287" y="217426"/>
                </a:lnTo>
                <a:lnTo>
                  <a:pt x="199788" y="251326"/>
                </a:lnTo>
                <a:lnTo>
                  <a:pt x="148842" y="287017"/>
                </a:lnTo>
                <a:lnTo>
                  <a:pt x="104792" y="324361"/>
                </a:lnTo>
                <a:lnTo>
                  <a:pt x="67982" y="363224"/>
                </a:lnTo>
                <a:lnTo>
                  <a:pt x="38754" y="403466"/>
                </a:lnTo>
                <a:lnTo>
                  <a:pt x="17453" y="444953"/>
                </a:lnTo>
                <a:lnTo>
                  <a:pt x="4420" y="487548"/>
                </a:lnTo>
                <a:lnTo>
                  <a:pt x="0" y="53111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0362" y="4805933"/>
            <a:ext cx="2666999" cy="1062228"/>
          </a:xfrm>
          <a:custGeom>
            <a:avLst/>
            <a:gdLst/>
            <a:ahLst/>
            <a:cxnLst/>
            <a:rect l="l" t="t" r="r" b="b"/>
            <a:pathLst>
              <a:path w="2666999" h="1062227">
                <a:moveTo>
                  <a:pt x="0" y="531114"/>
                </a:moveTo>
                <a:lnTo>
                  <a:pt x="4420" y="487548"/>
                </a:lnTo>
                <a:lnTo>
                  <a:pt x="17453" y="444953"/>
                </a:lnTo>
                <a:lnTo>
                  <a:pt x="38754" y="403466"/>
                </a:lnTo>
                <a:lnTo>
                  <a:pt x="67982" y="363224"/>
                </a:lnTo>
                <a:lnTo>
                  <a:pt x="104792" y="324361"/>
                </a:lnTo>
                <a:lnTo>
                  <a:pt x="148842" y="287017"/>
                </a:lnTo>
                <a:lnTo>
                  <a:pt x="199788" y="251326"/>
                </a:lnTo>
                <a:lnTo>
                  <a:pt x="257287" y="217426"/>
                </a:lnTo>
                <a:lnTo>
                  <a:pt x="320996" y="185452"/>
                </a:lnTo>
                <a:lnTo>
                  <a:pt x="390572" y="155543"/>
                </a:lnTo>
                <a:lnTo>
                  <a:pt x="465671" y="127833"/>
                </a:lnTo>
                <a:lnTo>
                  <a:pt x="545951" y="102461"/>
                </a:lnTo>
                <a:lnTo>
                  <a:pt x="631068" y="79562"/>
                </a:lnTo>
                <a:lnTo>
                  <a:pt x="720679" y="59273"/>
                </a:lnTo>
                <a:lnTo>
                  <a:pt x="814441" y="41731"/>
                </a:lnTo>
                <a:lnTo>
                  <a:pt x="912010" y="27072"/>
                </a:lnTo>
                <a:lnTo>
                  <a:pt x="1013044" y="15433"/>
                </a:lnTo>
                <a:lnTo>
                  <a:pt x="1117199" y="6950"/>
                </a:lnTo>
                <a:lnTo>
                  <a:pt x="1224132" y="1760"/>
                </a:lnTo>
                <a:lnTo>
                  <a:pt x="1333500" y="0"/>
                </a:lnTo>
                <a:lnTo>
                  <a:pt x="1442867" y="1760"/>
                </a:lnTo>
                <a:lnTo>
                  <a:pt x="1549800" y="6950"/>
                </a:lnTo>
                <a:lnTo>
                  <a:pt x="1653955" y="15433"/>
                </a:lnTo>
                <a:lnTo>
                  <a:pt x="1754989" y="27072"/>
                </a:lnTo>
                <a:lnTo>
                  <a:pt x="1852558" y="41731"/>
                </a:lnTo>
                <a:lnTo>
                  <a:pt x="1946320" y="59273"/>
                </a:lnTo>
                <a:lnTo>
                  <a:pt x="2035931" y="79562"/>
                </a:lnTo>
                <a:lnTo>
                  <a:pt x="2121048" y="102461"/>
                </a:lnTo>
                <a:lnTo>
                  <a:pt x="2201328" y="127833"/>
                </a:lnTo>
                <a:lnTo>
                  <a:pt x="2276427" y="155543"/>
                </a:lnTo>
                <a:lnTo>
                  <a:pt x="2346003" y="185452"/>
                </a:lnTo>
                <a:lnTo>
                  <a:pt x="2409712" y="217426"/>
                </a:lnTo>
                <a:lnTo>
                  <a:pt x="2467211" y="251326"/>
                </a:lnTo>
                <a:lnTo>
                  <a:pt x="2518157" y="287017"/>
                </a:lnTo>
                <a:lnTo>
                  <a:pt x="2562207" y="324361"/>
                </a:lnTo>
                <a:lnTo>
                  <a:pt x="2599017" y="363224"/>
                </a:lnTo>
                <a:lnTo>
                  <a:pt x="2628245" y="403466"/>
                </a:lnTo>
                <a:lnTo>
                  <a:pt x="2649546" y="444953"/>
                </a:lnTo>
                <a:lnTo>
                  <a:pt x="2662579" y="487548"/>
                </a:lnTo>
                <a:lnTo>
                  <a:pt x="2666999" y="531114"/>
                </a:lnTo>
                <a:lnTo>
                  <a:pt x="2662579" y="574674"/>
                </a:lnTo>
                <a:lnTo>
                  <a:pt x="2649546" y="617264"/>
                </a:lnTo>
                <a:lnTo>
                  <a:pt x="2628245" y="658748"/>
                </a:lnTo>
                <a:lnTo>
                  <a:pt x="2599017" y="698989"/>
                </a:lnTo>
                <a:lnTo>
                  <a:pt x="2562207" y="737849"/>
                </a:lnTo>
                <a:lnTo>
                  <a:pt x="2518157" y="775193"/>
                </a:lnTo>
                <a:lnTo>
                  <a:pt x="2467211" y="810884"/>
                </a:lnTo>
                <a:lnTo>
                  <a:pt x="2409712" y="844785"/>
                </a:lnTo>
                <a:lnTo>
                  <a:pt x="2346003" y="876759"/>
                </a:lnTo>
                <a:lnTo>
                  <a:pt x="2276427" y="906670"/>
                </a:lnTo>
                <a:lnTo>
                  <a:pt x="2201328" y="934381"/>
                </a:lnTo>
                <a:lnTo>
                  <a:pt x="2121048" y="959755"/>
                </a:lnTo>
                <a:lnTo>
                  <a:pt x="2035931" y="982656"/>
                </a:lnTo>
                <a:lnTo>
                  <a:pt x="1946320" y="1002947"/>
                </a:lnTo>
                <a:lnTo>
                  <a:pt x="1852558" y="1020491"/>
                </a:lnTo>
                <a:lnTo>
                  <a:pt x="1754989" y="1035152"/>
                </a:lnTo>
                <a:lnTo>
                  <a:pt x="1653955" y="1046792"/>
                </a:lnTo>
                <a:lnTo>
                  <a:pt x="1549800" y="1055276"/>
                </a:lnTo>
                <a:lnTo>
                  <a:pt x="1442867" y="1060467"/>
                </a:lnTo>
                <a:lnTo>
                  <a:pt x="1333500" y="1062228"/>
                </a:lnTo>
                <a:lnTo>
                  <a:pt x="1224132" y="1060467"/>
                </a:lnTo>
                <a:lnTo>
                  <a:pt x="1117199" y="1055276"/>
                </a:lnTo>
                <a:lnTo>
                  <a:pt x="1013044" y="1046792"/>
                </a:lnTo>
                <a:lnTo>
                  <a:pt x="912010" y="1035152"/>
                </a:lnTo>
                <a:lnTo>
                  <a:pt x="814441" y="1020491"/>
                </a:lnTo>
                <a:lnTo>
                  <a:pt x="720679" y="1002947"/>
                </a:lnTo>
                <a:lnTo>
                  <a:pt x="631068" y="982656"/>
                </a:lnTo>
                <a:lnTo>
                  <a:pt x="545951" y="959755"/>
                </a:lnTo>
                <a:lnTo>
                  <a:pt x="465671" y="934381"/>
                </a:lnTo>
                <a:lnTo>
                  <a:pt x="390572" y="906670"/>
                </a:lnTo>
                <a:lnTo>
                  <a:pt x="320996" y="876759"/>
                </a:lnTo>
                <a:lnTo>
                  <a:pt x="257287" y="844785"/>
                </a:lnTo>
                <a:lnTo>
                  <a:pt x="199788" y="810884"/>
                </a:lnTo>
                <a:lnTo>
                  <a:pt x="148842" y="775193"/>
                </a:lnTo>
                <a:lnTo>
                  <a:pt x="104792" y="737849"/>
                </a:lnTo>
                <a:lnTo>
                  <a:pt x="67982" y="698989"/>
                </a:lnTo>
                <a:lnTo>
                  <a:pt x="38754" y="658748"/>
                </a:lnTo>
                <a:lnTo>
                  <a:pt x="17453" y="617264"/>
                </a:lnTo>
                <a:lnTo>
                  <a:pt x="4420" y="574674"/>
                </a:lnTo>
                <a:lnTo>
                  <a:pt x="0" y="531114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9426" y="3935222"/>
            <a:ext cx="384062" cy="832992"/>
          </a:xfrm>
          <a:custGeom>
            <a:avLst/>
            <a:gdLst/>
            <a:ahLst/>
            <a:cxnLst/>
            <a:rect l="l" t="t" r="r" b="b"/>
            <a:pathLst>
              <a:path w="384062" h="832992">
                <a:moveTo>
                  <a:pt x="188341" y="763904"/>
                </a:moveTo>
                <a:lnTo>
                  <a:pt x="223071" y="719616"/>
                </a:lnTo>
                <a:lnTo>
                  <a:pt x="254445" y="674882"/>
                </a:lnTo>
                <a:lnTo>
                  <a:pt x="282453" y="629883"/>
                </a:lnTo>
                <a:lnTo>
                  <a:pt x="307084" y="584801"/>
                </a:lnTo>
                <a:lnTo>
                  <a:pt x="328328" y="539817"/>
                </a:lnTo>
                <a:lnTo>
                  <a:pt x="346174" y="495112"/>
                </a:lnTo>
                <a:lnTo>
                  <a:pt x="360611" y="450867"/>
                </a:lnTo>
                <a:lnTo>
                  <a:pt x="371629" y="407264"/>
                </a:lnTo>
                <a:lnTo>
                  <a:pt x="379217" y="364483"/>
                </a:lnTo>
                <a:lnTo>
                  <a:pt x="383365" y="322707"/>
                </a:lnTo>
                <a:lnTo>
                  <a:pt x="384062" y="282114"/>
                </a:lnTo>
                <a:lnTo>
                  <a:pt x="381297" y="242889"/>
                </a:lnTo>
                <a:lnTo>
                  <a:pt x="375061" y="205210"/>
                </a:lnTo>
                <a:lnTo>
                  <a:pt x="365341" y="169260"/>
                </a:lnTo>
                <a:lnTo>
                  <a:pt x="352129" y="135219"/>
                </a:lnTo>
                <a:lnTo>
                  <a:pt x="335413" y="103269"/>
                </a:lnTo>
                <a:lnTo>
                  <a:pt x="315182" y="73591"/>
                </a:lnTo>
                <a:lnTo>
                  <a:pt x="291427" y="46366"/>
                </a:lnTo>
                <a:lnTo>
                  <a:pt x="264136" y="21775"/>
                </a:lnTo>
                <a:lnTo>
                  <a:pt x="233299" y="0"/>
                </a:lnTo>
                <a:lnTo>
                  <a:pt x="243517" y="26008"/>
                </a:lnTo>
                <a:lnTo>
                  <a:pt x="251671" y="53041"/>
                </a:lnTo>
                <a:lnTo>
                  <a:pt x="257779" y="81021"/>
                </a:lnTo>
                <a:lnTo>
                  <a:pt x="261861" y="109870"/>
                </a:lnTo>
                <a:lnTo>
                  <a:pt x="263939" y="139509"/>
                </a:lnTo>
                <a:lnTo>
                  <a:pt x="264033" y="169861"/>
                </a:lnTo>
                <a:lnTo>
                  <a:pt x="262162" y="200847"/>
                </a:lnTo>
                <a:lnTo>
                  <a:pt x="258347" y="232389"/>
                </a:lnTo>
                <a:lnTo>
                  <a:pt x="252608" y="264410"/>
                </a:lnTo>
                <a:lnTo>
                  <a:pt x="244967" y="296830"/>
                </a:lnTo>
                <a:lnTo>
                  <a:pt x="235442" y="329573"/>
                </a:lnTo>
                <a:lnTo>
                  <a:pt x="224054" y="362559"/>
                </a:lnTo>
                <a:lnTo>
                  <a:pt x="210824" y="395711"/>
                </a:lnTo>
                <a:lnTo>
                  <a:pt x="195771" y="428951"/>
                </a:lnTo>
                <a:lnTo>
                  <a:pt x="178917" y="462200"/>
                </a:lnTo>
                <a:lnTo>
                  <a:pt x="160281" y="495381"/>
                </a:lnTo>
                <a:lnTo>
                  <a:pt x="139883" y="528415"/>
                </a:lnTo>
                <a:lnTo>
                  <a:pt x="117745" y="561224"/>
                </a:lnTo>
                <a:lnTo>
                  <a:pt x="93885" y="593730"/>
                </a:lnTo>
                <a:lnTo>
                  <a:pt x="68325" y="625855"/>
                </a:lnTo>
                <a:lnTo>
                  <a:pt x="8382" y="556767"/>
                </a:lnTo>
                <a:lnTo>
                  <a:pt x="0" y="826134"/>
                </a:lnTo>
                <a:lnTo>
                  <a:pt x="248412" y="832992"/>
                </a:lnTo>
                <a:lnTo>
                  <a:pt x="188341" y="7639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52008" y="3739646"/>
            <a:ext cx="981201" cy="379979"/>
          </a:xfrm>
          <a:custGeom>
            <a:avLst/>
            <a:gdLst/>
            <a:ahLst/>
            <a:cxnLst/>
            <a:rect l="l" t="t" r="r" b="b"/>
            <a:pathLst>
              <a:path w="981201" h="379979">
                <a:moveTo>
                  <a:pt x="735767" y="140135"/>
                </a:moveTo>
                <a:lnTo>
                  <a:pt x="777623" y="145678"/>
                </a:lnTo>
                <a:lnTo>
                  <a:pt x="817584" y="154808"/>
                </a:lnTo>
                <a:lnTo>
                  <a:pt x="855428" y="167558"/>
                </a:lnTo>
                <a:lnTo>
                  <a:pt x="890933" y="183960"/>
                </a:lnTo>
                <a:lnTo>
                  <a:pt x="923878" y="204044"/>
                </a:lnTo>
                <a:lnTo>
                  <a:pt x="954042" y="227845"/>
                </a:lnTo>
                <a:lnTo>
                  <a:pt x="981201" y="255392"/>
                </a:lnTo>
                <a:lnTo>
                  <a:pt x="861187" y="117343"/>
                </a:lnTo>
                <a:lnTo>
                  <a:pt x="834045" y="89777"/>
                </a:lnTo>
                <a:lnTo>
                  <a:pt x="803898" y="65961"/>
                </a:lnTo>
                <a:lnTo>
                  <a:pt x="770967" y="45862"/>
                </a:lnTo>
                <a:lnTo>
                  <a:pt x="735474" y="29447"/>
                </a:lnTo>
                <a:lnTo>
                  <a:pt x="697640" y="16686"/>
                </a:lnTo>
                <a:lnTo>
                  <a:pt x="657688" y="7546"/>
                </a:lnTo>
                <a:lnTo>
                  <a:pt x="615838" y="1994"/>
                </a:lnTo>
                <a:lnTo>
                  <a:pt x="572313" y="0"/>
                </a:lnTo>
                <a:lnTo>
                  <a:pt x="527334" y="1529"/>
                </a:lnTo>
                <a:lnTo>
                  <a:pt x="481123" y="6552"/>
                </a:lnTo>
                <a:lnTo>
                  <a:pt x="433901" y="15035"/>
                </a:lnTo>
                <a:lnTo>
                  <a:pt x="385891" y="26946"/>
                </a:lnTo>
                <a:lnTo>
                  <a:pt x="337312" y="42253"/>
                </a:lnTo>
                <a:lnTo>
                  <a:pt x="288389" y="60925"/>
                </a:lnTo>
                <a:lnTo>
                  <a:pt x="239341" y="82928"/>
                </a:lnTo>
                <a:lnTo>
                  <a:pt x="190391" y="108232"/>
                </a:lnTo>
                <a:lnTo>
                  <a:pt x="141760" y="136803"/>
                </a:lnTo>
                <a:lnTo>
                  <a:pt x="93670" y="168610"/>
                </a:lnTo>
                <a:lnTo>
                  <a:pt x="46343" y="203621"/>
                </a:lnTo>
                <a:lnTo>
                  <a:pt x="0" y="241803"/>
                </a:lnTo>
                <a:lnTo>
                  <a:pt x="120014" y="379979"/>
                </a:lnTo>
                <a:lnTo>
                  <a:pt x="166340" y="341797"/>
                </a:lnTo>
                <a:lnTo>
                  <a:pt x="213651" y="306786"/>
                </a:lnTo>
                <a:lnTo>
                  <a:pt x="261726" y="274979"/>
                </a:lnTo>
                <a:lnTo>
                  <a:pt x="310345" y="246407"/>
                </a:lnTo>
                <a:lnTo>
                  <a:pt x="359284" y="221102"/>
                </a:lnTo>
                <a:lnTo>
                  <a:pt x="408324" y="199097"/>
                </a:lnTo>
                <a:lnTo>
                  <a:pt x="457241" y="180424"/>
                </a:lnTo>
                <a:lnTo>
                  <a:pt x="505814" y="165114"/>
                </a:lnTo>
                <a:lnTo>
                  <a:pt x="553822" y="153199"/>
                </a:lnTo>
                <a:lnTo>
                  <a:pt x="601043" y="144712"/>
                </a:lnTo>
                <a:lnTo>
                  <a:pt x="647255" y="139684"/>
                </a:lnTo>
                <a:lnTo>
                  <a:pt x="692237" y="138148"/>
                </a:lnTo>
                <a:lnTo>
                  <a:pt x="735767" y="140135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52008" y="3739646"/>
            <a:ext cx="1061541" cy="1028568"/>
          </a:xfrm>
          <a:custGeom>
            <a:avLst/>
            <a:gdLst/>
            <a:ahLst/>
            <a:cxnLst/>
            <a:rect l="l" t="t" r="r" b="b"/>
            <a:pathLst>
              <a:path w="1061541" h="1028568">
                <a:moveTo>
                  <a:pt x="981201" y="255392"/>
                </a:moveTo>
                <a:lnTo>
                  <a:pt x="954042" y="227845"/>
                </a:lnTo>
                <a:lnTo>
                  <a:pt x="923878" y="204044"/>
                </a:lnTo>
                <a:lnTo>
                  <a:pt x="890933" y="183960"/>
                </a:lnTo>
                <a:lnTo>
                  <a:pt x="855428" y="167558"/>
                </a:lnTo>
                <a:lnTo>
                  <a:pt x="817584" y="154808"/>
                </a:lnTo>
                <a:lnTo>
                  <a:pt x="777623" y="145678"/>
                </a:lnTo>
                <a:lnTo>
                  <a:pt x="735767" y="140135"/>
                </a:lnTo>
                <a:lnTo>
                  <a:pt x="692237" y="138148"/>
                </a:lnTo>
                <a:lnTo>
                  <a:pt x="647255" y="139684"/>
                </a:lnTo>
                <a:lnTo>
                  <a:pt x="601043" y="144712"/>
                </a:lnTo>
                <a:lnTo>
                  <a:pt x="553822" y="153199"/>
                </a:lnTo>
                <a:lnTo>
                  <a:pt x="505814" y="165114"/>
                </a:lnTo>
                <a:lnTo>
                  <a:pt x="457241" y="180424"/>
                </a:lnTo>
                <a:lnTo>
                  <a:pt x="408324" y="199097"/>
                </a:lnTo>
                <a:lnTo>
                  <a:pt x="359284" y="221102"/>
                </a:lnTo>
                <a:lnTo>
                  <a:pt x="310345" y="246407"/>
                </a:lnTo>
                <a:lnTo>
                  <a:pt x="261726" y="274979"/>
                </a:lnTo>
                <a:lnTo>
                  <a:pt x="213651" y="306786"/>
                </a:lnTo>
                <a:lnTo>
                  <a:pt x="166340" y="341797"/>
                </a:lnTo>
                <a:lnTo>
                  <a:pt x="120014" y="379979"/>
                </a:lnTo>
                <a:lnTo>
                  <a:pt x="0" y="241803"/>
                </a:lnTo>
                <a:lnTo>
                  <a:pt x="46343" y="203621"/>
                </a:lnTo>
                <a:lnTo>
                  <a:pt x="93670" y="168610"/>
                </a:lnTo>
                <a:lnTo>
                  <a:pt x="141760" y="136803"/>
                </a:lnTo>
                <a:lnTo>
                  <a:pt x="190391" y="108232"/>
                </a:lnTo>
                <a:lnTo>
                  <a:pt x="239341" y="82928"/>
                </a:lnTo>
                <a:lnTo>
                  <a:pt x="288389" y="60925"/>
                </a:lnTo>
                <a:lnTo>
                  <a:pt x="337312" y="42253"/>
                </a:lnTo>
                <a:lnTo>
                  <a:pt x="385891" y="26946"/>
                </a:lnTo>
                <a:lnTo>
                  <a:pt x="433901" y="15035"/>
                </a:lnTo>
                <a:lnTo>
                  <a:pt x="481123" y="6552"/>
                </a:lnTo>
                <a:lnTo>
                  <a:pt x="527334" y="1529"/>
                </a:lnTo>
                <a:lnTo>
                  <a:pt x="572313" y="0"/>
                </a:lnTo>
                <a:lnTo>
                  <a:pt x="615838" y="1994"/>
                </a:lnTo>
                <a:lnTo>
                  <a:pt x="657688" y="7546"/>
                </a:lnTo>
                <a:lnTo>
                  <a:pt x="697640" y="16686"/>
                </a:lnTo>
                <a:lnTo>
                  <a:pt x="735474" y="29447"/>
                </a:lnTo>
                <a:lnTo>
                  <a:pt x="770967" y="45862"/>
                </a:lnTo>
                <a:lnTo>
                  <a:pt x="803898" y="65961"/>
                </a:lnTo>
                <a:lnTo>
                  <a:pt x="834045" y="89777"/>
                </a:lnTo>
                <a:lnTo>
                  <a:pt x="861187" y="117343"/>
                </a:lnTo>
                <a:lnTo>
                  <a:pt x="981201" y="255392"/>
                </a:lnTo>
                <a:lnTo>
                  <a:pt x="1017831" y="307703"/>
                </a:lnTo>
                <a:lnTo>
                  <a:pt x="1043323" y="366669"/>
                </a:lnTo>
                <a:lnTo>
                  <a:pt x="1057839" y="431302"/>
                </a:lnTo>
                <a:lnTo>
                  <a:pt x="1061541" y="500616"/>
                </a:lnTo>
                <a:lnTo>
                  <a:pt x="1059387" y="536720"/>
                </a:lnTo>
                <a:lnTo>
                  <a:pt x="1054592" y="573623"/>
                </a:lnTo>
                <a:lnTo>
                  <a:pt x="1047174" y="611202"/>
                </a:lnTo>
                <a:lnTo>
                  <a:pt x="1037154" y="649334"/>
                </a:lnTo>
                <a:lnTo>
                  <a:pt x="1024552" y="687896"/>
                </a:lnTo>
                <a:lnTo>
                  <a:pt x="1009389" y="726763"/>
                </a:lnTo>
                <a:lnTo>
                  <a:pt x="991685" y="765813"/>
                </a:lnTo>
                <a:lnTo>
                  <a:pt x="971460" y="804922"/>
                </a:lnTo>
                <a:lnTo>
                  <a:pt x="948735" y="843967"/>
                </a:lnTo>
                <a:lnTo>
                  <a:pt x="923529" y="882824"/>
                </a:lnTo>
                <a:lnTo>
                  <a:pt x="895864" y="921370"/>
                </a:lnTo>
                <a:lnTo>
                  <a:pt x="865759" y="959480"/>
                </a:lnTo>
                <a:lnTo>
                  <a:pt x="925830" y="1028568"/>
                </a:lnTo>
                <a:lnTo>
                  <a:pt x="677417" y="1021710"/>
                </a:lnTo>
                <a:lnTo>
                  <a:pt x="685800" y="752343"/>
                </a:lnTo>
                <a:lnTo>
                  <a:pt x="745743" y="821431"/>
                </a:lnTo>
                <a:lnTo>
                  <a:pt x="771303" y="789306"/>
                </a:lnTo>
                <a:lnTo>
                  <a:pt x="795163" y="756800"/>
                </a:lnTo>
                <a:lnTo>
                  <a:pt x="817301" y="723991"/>
                </a:lnTo>
                <a:lnTo>
                  <a:pt x="837699" y="690957"/>
                </a:lnTo>
                <a:lnTo>
                  <a:pt x="856335" y="657776"/>
                </a:lnTo>
                <a:lnTo>
                  <a:pt x="873189" y="624527"/>
                </a:lnTo>
                <a:lnTo>
                  <a:pt x="888242" y="591287"/>
                </a:lnTo>
                <a:lnTo>
                  <a:pt x="901472" y="558135"/>
                </a:lnTo>
                <a:lnTo>
                  <a:pt x="912860" y="525149"/>
                </a:lnTo>
                <a:lnTo>
                  <a:pt x="922385" y="492406"/>
                </a:lnTo>
                <a:lnTo>
                  <a:pt x="930026" y="459986"/>
                </a:lnTo>
                <a:lnTo>
                  <a:pt x="935765" y="427965"/>
                </a:lnTo>
                <a:lnTo>
                  <a:pt x="939580" y="396423"/>
                </a:lnTo>
                <a:lnTo>
                  <a:pt x="941451" y="365437"/>
                </a:lnTo>
                <a:lnTo>
                  <a:pt x="941357" y="335085"/>
                </a:lnTo>
                <a:lnTo>
                  <a:pt x="939279" y="305446"/>
                </a:lnTo>
                <a:lnTo>
                  <a:pt x="935197" y="276597"/>
                </a:lnTo>
                <a:lnTo>
                  <a:pt x="929089" y="248617"/>
                </a:lnTo>
                <a:lnTo>
                  <a:pt x="920935" y="221584"/>
                </a:lnTo>
                <a:lnTo>
                  <a:pt x="910716" y="19557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6762" y="5791962"/>
            <a:ext cx="2514599" cy="960119"/>
          </a:xfrm>
          <a:custGeom>
            <a:avLst/>
            <a:gdLst/>
            <a:ahLst/>
            <a:cxnLst/>
            <a:rect l="l" t="t" r="r" b="b"/>
            <a:pathLst>
              <a:path w="2514599" h="960119">
                <a:moveTo>
                  <a:pt x="0" y="480059"/>
                </a:moveTo>
                <a:lnTo>
                  <a:pt x="4167" y="519431"/>
                </a:lnTo>
                <a:lnTo>
                  <a:pt x="16454" y="557927"/>
                </a:lnTo>
                <a:lnTo>
                  <a:pt x="36537" y="595422"/>
                </a:lnTo>
                <a:lnTo>
                  <a:pt x="64093" y="631794"/>
                </a:lnTo>
                <a:lnTo>
                  <a:pt x="98798" y="666919"/>
                </a:lnTo>
                <a:lnTo>
                  <a:pt x="140328" y="700673"/>
                </a:lnTo>
                <a:lnTo>
                  <a:pt x="188360" y="732933"/>
                </a:lnTo>
                <a:lnTo>
                  <a:pt x="242572" y="763575"/>
                </a:lnTo>
                <a:lnTo>
                  <a:pt x="302638" y="792476"/>
                </a:lnTo>
                <a:lnTo>
                  <a:pt x="368236" y="819511"/>
                </a:lnTo>
                <a:lnTo>
                  <a:pt x="439042" y="844559"/>
                </a:lnTo>
                <a:lnTo>
                  <a:pt x="514734" y="867494"/>
                </a:lnTo>
                <a:lnTo>
                  <a:pt x="594986" y="888194"/>
                </a:lnTo>
                <a:lnTo>
                  <a:pt x="679476" y="906535"/>
                </a:lnTo>
                <a:lnTo>
                  <a:pt x="767881" y="922393"/>
                </a:lnTo>
                <a:lnTo>
                  <a:pt x="859877" y="935645"/>
                </a:lnTo>
                <a:lnTo>
                  <a:pt x="955140" y="946167"/>
                </a:lnTo>
                <a:lnTo>
                  <a:pt x="1053347" y="953836"/>
                </a:lnTo>
                <a:lnTo>
                  <a:pt x="1154175" y="958528"/>
                </a:lnTo>
                <a:lnTo>
                  <a:pt x="1257299" y="960119"/>
                </a:lnTo>
                <a:lnTo>
                  <a:pt x="1360424" y="958528"/>
                </a:lnTo>
                <a:lnTo>
                  <a:pt x="1461252" y="953836"/>
                </a:lnTo>
                <a:lnTo>
                  <a:pt x="1559459" y="946167"/>
                </a:lnTo>
                <a:lnTo>
                  <a:pt x="1654722" y="935645"/>
                </a:lnTo>
                <a:lnTo>
                  <a:pt x="1746718" y="922393"/>
                </a:lnTo>
                <a:lnTo>
                  <a:pt x="1835123" y="906535"/>
                </a:lnTo>
                <a:lnTo>
                  <a:pt x="1919613" y="888194"/>
                </a:lnTo>
                <a:lnTo>
                  <a:pt x="1999865" y="867494"/>
                </a:lnTo>
                <a:lnTo>
                  <a:pt x="2075557" y="844559"/>
                </a:lnTo>
                <a:lnTo>
                  <a:pt x="2146363" y="819511"/>
                </a:lnTo>
                <a:lnTo>
                  <a:pt x="2211961" y="792476"/>
                </a:lnTo>
                <a:lnTo>
                  <a:pt x="2272027" y="763575"/>
                </a:lnTo>
                <a:lnTo>
                  <a:pt x="2326239" y="732933"/>
                </a:lnTo>
                <a:lnTo>
                  <a:pt x="2374271" y="700673"/>
                </a:lnTo>
                <a:lnTo>
                  <a:pt x="2415801" y="666919"/>
                </a:lnTo>
                <a:lnTo>
                  <a:pt x="2450506" y="631794"/>
                </a:lnTo>
                <a:lnTo>
                  <a:pt x="2478062" y="595422"/>
                </a:lnTo>
                <a:lnTo>
                  <a:pt x="2498145" y="557927"/>
                </a:lnTo>
                <a:lnTo>
                  <a:pt x="2510432" y="519431"/>
                </a:lnTo>
                <a:lnTo>
                  <a:pt x="2514599" y="480059"/>
                </a:lnTo>
                <a:lnTo>
                  <a:pt x="2510432" y="440688"/>
                </a:lnTo>
                <a:lnTo>
                  <a:pt x="2498145" y="402192"/>
                </a:lnTo>
                <a:lnTo>
                  <a:pt x="2478062" y="364697"/>
                </a:lnTo>
                <a:lnTo>
                  <a:pt x="2450506" y="328325"/>
                </a:lnTo>
                <a:lnTo>
                  <a:pt x="2415801" y="293200"/>
                </a:lnTo>
                <a:lnTo>
                  <a:pt x="2374271" y="259446"/>
                </a:lnTo>
                <a:lnTo>
                  <a:pt x="2326239" y="227186"/>
                </a:lnTo>
                <a:lnTo>
                  <a:pt x="2272027" y="196544"/>
                </a:lnTo>
                <a:lnTo>
                  <a:pt x="2211961" y="167643"/>
                </a:lnTo>
                <a:lnTo>
                  <a:pt x="2146363" y="140608"/>
                </a:lnTo>
                <a:lnTo>
                  <a:pt x="2075557" y="115560"/>
                </a:lnTo>
                <a:lnTo>
                  <a:pt x="1999865" y="92625"/>
                </a:lnTo>
                <a:lnTo>
                  <a:pt x="1919613" y="71925"/>
                </a:lnTo>
                <a:lnTo>
                  <a:pt x="1835123" y="53584"/>
                </a:lnTo>
                <a:lnTo>
                  <a:pt x="1746718" y="37726"/>
                </a:lnTo>
                <a:lnTo>
                  <a:pt x="1654722" y="24474"/>
                </a:lnTo>
                <a:lnTo>
                  <a:pt x="1559459" y="13952"/>
                </a:lnTo>
                <a:lnTo>
                  <a:pt x="1461252" y="6283"/>
                </a:lnTo>
                <a:lnTo>
                  <a:pt x="1360424" y="1591"/>
                </a:lnTo>
                <a:lnTo>
                  <a:pt x="1257299" y="0"/>
                </a:lnTo>
                <a:lnTo>
                  <a:pt x="1154175" y="1591"/>
                </a:lnTo>
                <a:lnTo>
                  <a:pt x="1053347" y="6283"/>
                </a:lnTo>
                <a:lnTo>
                  <a:pt x="955140" y="13952"/>
                </a:lnTo>
                <a:lnTo>
                  <a:pt x="859877" y="24474"/>
                </a:lnTo>
                <a:lnTo>
                  <a:pt x="767881" y="37726"/>
                </a:lnTo>
                <a:lnTo>
                  <a:pt x="679476" y="53584"/>
                </a:lnTo>
                <a:lnTo>
                  <a:pt x="594986" y="71925"/>
                </a:lnTo>
                <a:lnTo>
                  <a:pt x="514734" y="92625"/>
                </a:lnTo>
                <a:lnTo>
                  <a:pt x="439042" y="115560"/>
                </a:lnTo>
                <a:lnTo>
                  <a:pt x="368236" y="140608"/>
                </a:lnTo>
                <a:lnTo>
                  <a:pt x="302638" y="167643"/>
                </a:lnTo>
                <a:lnTo>
                  <a:pt x="242572" y="196544"/>
                </a:lnTo>
                <a:lnTo>
                  <a:pt x="188360" y="227186"/>
                </a:lnTo>
                <a:lnTo>
                  <a:pt x="140328" y="259446"/>
                </a:lnTo>
                <a:lnTo>
                  <a:pt x="98798" y="293200"/>
                </a:lnTo>
                <a:lnTo>
                  <a:pt x="64093" y="328325"/>
                </a:lnTo>
                <a:lnTo>
                  <a:pt x="36537" y="364697"/>
                </a:lnTo>
                <a:lnTo>
                  <a:pt x="16454" y="402192"/>
                </a:lnTo>
                <a:lnTo>
                  <a:pt x="4167" y="440688"/>
                </a:lnTo>
                <a:lnTo>
                  <a:pt x="0" y="48005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6762" y="5791962"/>
            <a:ext cx="2514599" cy="960119"/>
          </a:xfrm>
          <a:custGeom>
            <a:avLst/>
            <a:gdLst/>
            <a:ahLst/>
            <a:cxnLst/>
            <a:rect l="l" t="t" r="r" b="b"/>
            <a:pathLst>
              <a:path w="2514599" h="960119">
                <a:moveTo>
                  <a:pt x="0" y="480059"/>
                </a:moveTo>
                <a:lnTo>
                  <a:pt x="4167" y="440688"/>
                </a:lnTo>
                <a:lnTo>
                  <a:pt x="16454" y="402192"/>
                </a:lnTo>
                <a:lnTo>
                  <a:pt x="36537" y="364697"/>
                </a:lnTo>
                <a:lnTo>
                  <a:pt x="64093" y="328325"/>
                </a:lnTo>
                <a:lnTo>
                  <a:pt x="98798" y="293200"/>
                </a:lnTo>
                <a:lnTo>
                  <a:pt x="140328" y="259446"/>
                </a:lnTo>
                <a:lnTo>
                  <a:pt x="188360" y="227186"/>
                </a:lnTo>
                <a:lnTo>
                  <a:pt x="242572" y="196544"/>
                </a:lnTo>
                <a:lnTo>
                  <a:pt x="302638" y="167643"/>
                </a:lnTo>
                <a:lnTo>
                  <a:pt x="368236" y="140608"/>
                </a:lnTo>
                <a:lnTo>
                  <a:pt x="439042" y="115560"/>
                </a:lnTo>
                <a:lnTo>
                  <a:pt x="514734" y="92625"/>
                </a:lnTo>
                <a:lnTo>
                  <a:pt x="594986" y="71925"/>
                </a:lnTo>
                <a:lnTo>
                  <a:pt x="679476" y="53584"/>
                </a:lnTo>
                <a:lnTo>
                  <a:pt x="767881" y="37726"/>
                </a:lnTo>
                <a:lnTo>
                  <a:pt x="859877" y="24474"/>
                </a:lnTo>
                <a:lnTo>
                  <a:pt x="955140" y="13952"/>
                </a:lnTo>
                <a:lnTo>
                  <a:pt x="1053347" y="6283"/>
                </a:lnTo>
                <a:lnTo>
                  <a:pt x="1154175" y="1591"/>
                </a:lnTo>
                <a:lnTo>
                  <a:pt x="1257299" y="0"/>
                </a:lnTo>
                <a:lnTo>
                  <a:pt x="1360424" y="1591"/>
                </a:lnTo>
                <a:lnTo>
                  <a:pt x="1461252" y="6283"/>
                </a:lnTo>
                <a:lnTo>
                  <a:pt x="1559459" y="13952"/>
                </a:lnTo>
                <a:lnTo>
                  <a:pt x="1654722" y="24474"/>
                </a:lnTo>
                <a:lnTo>
                  <a:pt x="1746718" y="37726"/>
                </a:lnTo>
                <a:lnTo>
                  <a:pt x="1835123" y="53584"/>
                </a:lnTo>
                <a:lnTo>
                  <a:pt x="1919613" y="71925"/>
                </a:lnTo>
                <a:lnTo>
                  <a:pt x="1999865" y="92625"/>
                </a:lnTo>
                <a:lnTo>
                  <a:pt x="2075557" y="115560"/>
                </a:lnTo>
                <a:lnTo>
                  <a:pt x="2146363" y="140608"/>
                </a:lnTo>
                <a:lnTo>
                  <a:pt x="2211961" y="167643"/>
                </a:lnTo>
                <a:lnTo>
                  <a:pt x="2272027" y="196544"/>
                </a:lnTo>
                <a:lnTo>
                  <a:pt x="2326239" y="227186"/>
                </a:lnTo>
                <a:lnTo>
                  <a:pt x="2374271" y="259446"/>
                </a:lnTo>
                <a:lnTo>
                  <a:pt x="2415801" y="293200"/>
                </a:lnTo>
                <a:lnTo>
                  <a:pt x="2450506" y="328325"/>
                </a:lnTo>
                <a:lnTo>
                  <a:pt x="2478062" y="364697"/>
                </a:lnTo>
                <a:lnTo>
                  <a:pt x="2498145" y="402192"/>
                </a:lnTo>
                <a:lnTo>
                  <a:pt x="2510432" y="440688"/>
                </a:lnTo>
                <a:lnTo>
                  <a:pt x="2514599" y="480059"/>
                </a:lnTo>
                <a:lnTo>
                  <a:pt x="2510432" y="519431"/>
                </a:lnTo>
                <a:lnTo>
                  <a:pt x="2498145" y="557927"/>
                </a:lnTo>
                <a:lnTo>
                  <a:pt x="2478062" y="595422"/>
                </a:lnTo>
                <a:lnTo>
                  <a:pt x="2450506" y="631794"/>
                </a:lnTo>
                <a:lnTo>
                  <a:pt x="2415801" y="666919"/>
                </a:lnTo>
                <a:lnTo>
                  <a:pt x="2374271" y="700673"/>
                </a:lnTo>
                <a:lnTo>
                  <a:pt x="2326239" y="732933"/>
                </a:lnTo>
                <a:lnTo>
                  <a:pt x="2272027" y="763575"/>
                </a:lnTo>
                <a:lnTo>
                  <a:pt x="2211961" y="792476"/>
                </a:lnTo>
                <a:lnTo>
                  <a:pt x="2146363" y="819511"/>
                </a:lnTo>
                <a:lnTo>
                  <a:pt x="2075557" y="844559"/>
                </a:lnTo>
                <a:lnTo>
                  <a:pt x="1999865" y="867494"/>
                </a:lnTo>
                <a:lnTo>
                  <a:pt x="1919613" y="888194"/>
                </a:lnTo>
                <a:lnTo>
                  <a:pt x="1835123" y="906535"/>
                </a:lnTo>
                <a:lnTo>
                  <a:pt x="1746718" y="922393"/>
                </a:lnTo>
                <a:lnTo>
                  <a:pt x="1654722" y="935645"/>
                </a:lnTo>
                <a:lnTo>
                  <a:pt x="1559459" y="946167"/>
                </a:lnTo>
                <a:lnTo>
                  <a:pt x="1461252" y="953836"/>
                </a:lnTo>
                <a:lnTo>
                  <a:pt x="1360424" y="958528"/>
                </a:lnTo>
                <a:lnTo>
                  <a:pt x="1257299" y="960119"/>
                </a:lnTo>
                <a:lnTo>
                  <a:pt x="1154175" y="958528"/>
                </a:lnTo>
                <a:lnTo>
                  <a:pt x="1053347" y="953836"/>
                </a:lnTo>
                <a:lnTo>
                  <a:pt x="955140" y="946167"/>
                </a:lnTo>
                <a:lnTo>
                  <a:pt x="859877" y="935645"/>
                </a:lnTo>
                <a:lnTo>
                  <a:pt x="767881" y="922393"/>
                </a:lnTo>
                <a:lnTo>
                  <a:pt x="679476" y="906535"/>
                </a:lnTo>
                <a:lnTo>
                  <a:pt x="594986" y="888194"/>
                </a:lnTo>
                <a:lnTo>
                  <a:pt x="514734" y="867494"/>
                </a:lnTo>
                <a:lnTo>
                  <a:pt x="439042" y="844559"/>
                </a:lnTo>
                <a:lnTo>
                  <a:pt x="368236" y="819511"/>
                </a:lnTo>
                <a:lnTo>
                  <a:pt x="302638" y="792476"/>
                </a:lnTo>
                <a:lnTo>
                  <a:pt x="242572" y="763575"/>
                </a:lnTo>
                <a:lnTo>
                  <a:pt x="188360" y="732933"/>
                </a:lnTo>
                <a:lnTo>
                  <a:pt x="140328" y="700673"/>
                </a:lnTo>
                <a:lnTo>
                  <a:pt x="98798" y="666919"/>
                </a:lnTo>
                <a:lnTo>
                  <a:pt x="64093" y="631794"/>
                </a:lnTo>
                <a:lnTo>
                  <a:pt x="36537" y="595422"/>
                </a:lnTo>
                <a:lnTo>
                  <a:pt x="16454" y="557927"/>
                </a:lnTo>
                <a:lnTo>
                  <a:pt x="4167" y="519431"/>
                </a:lnTo>
                <a:lnTo>
                  <a:pt x="0" y="480059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6477" y="4870196"/>
            <a:ext cx="383998" cy="833069"/>
          </a:xfrm>
          <a:custGeom>
            <a:avLst/>
            <a:gdLst/>
            <a:ahLst/>
            <a:cxnLst/>
            <a:rect l="l" t="t" r="r" b="b"/>
            <a:pathLst>
              <a:path w="383998" h="833069">
                <a:moveTo>
                  <a:pt x="188341" y="764019"/>
                </a:moveTo>
                <a:lnTo>
                  <a:pt x="223053" y="719714"/>
                </a:lnTo>
                <a:lnTo>
                  <a:pt x="254414" y="674965"/>
                </a:lnTo>
                <a:lnTo>
                  <a:pt x="282412" y="629953"/>
                </a:lnTo>
                <a:lnTo>
                  <a:pt x="307035" y="584859"/>
                </a:lnTo>
                <a:lnTo>
                  <a:pt x="328273" y="539865"/>
                </a:lnTo>
                <a:lnTo>
                  <a:pt x="346115" y="495151"/>
                </a:lnTo>
                <a:lnTo>
                  <a:pt x="360549" y="450899"/>
                </a:lnTo>
                <a:lnTo>
                  <a:pt x="371566" y="407289"/>
                </a:lnTo>
                <a:lnTo>
                  <a:pt x="379154" y="364502"/>
                </a:lnTo>
                <a:lnTo>
                  <a:pt x="383301" y="322721"/>
                </a:lnTo>
                <a:lnTo>
                  <a:pt x="383998" y="282125"/>
                </a:lnTo>
                <a:lnTo>
                  <a:pt x="381233" y="242896"/>
                </a:lnTo>
                <a:lnTo>
                  <a:pt x="374995" y="205215"/>
                </a:lnTo>
                <a:lnTo>
                  <a:pt x="365274" y="169263"/>
                </a:lnTo>
                <a:lnTo>
                  <a:pt x="352057" y="135221"/>
                </a:lnTo>
                <a:lnTo>
                  <a:pt x="335335" y="103270"/>
                </a:lnTo>
                <a:lnTo>
                  <a:pt x="315097" y="73591"/>
                </a:lnTo>
                <a:lnTo>
                  <a:pt x="291331" y="46366"/>
                </a:lnTo>
                <a:lnTo>
                  <a:pt x="264026" y="21775"/>
                </a:lnTo>
                <a:lnTo>
                  <a:pt x="233172" y="0"/>
                </a:lnTo>
                <a:lnTo>
                  <a:pt x="243408" y="26008"/>
                </a:lnTo>
                <a:lnTo>
                  <a:pt x="251575" y="53041"/>
                </a:lnTo>
                <a:lnTo>
                  <a:pt x="257693" y="81021"/>
                </a:lnTo>
                <a:lnTo>
                  <a:pt x="261784" y="109870"/>
                </a:lnTo>
                <a:lnTo>
                  <a:pt x="263868" y="139509"/>
                </a:lnTo>
                <a:lnTo>
                  <a:pt x="263965" y="169861"/>
                </a:lnTo>
                <a:lnTo>
                  <a:pt x="262097" y="200847"/>
                </a:lnTo>
                <a:lnTo>
                  <a:pt x="258283" y="232389"/>
                </a:lnTo>
                <a:lnTo>
                  <a:pt x="252545" y="264410"/>
                </a:lnTo>
                <a:lnTo>
                  <a:pt x="244903" y="296830"/>
                </a:lnTo>
                <a:lnTo>
                  <a:pt x="235378" y="329573"/>
                </a:lnTo>
                <a:lnTo>
                  <a:pt x="223991" y="362559"/>
                </a:lnTo>
                <a:lnTo>
                  <a:pt x="210762" y="395711"/>
                </a:lnTo>
                <a:lnTo>
                  <a:pt x="195712" y="428951"/>
                </a:lnTo>
                <a:lnTo>
                  <a:pt x="178861" y="462200"/>
                </a:lnTo>
                <a:lnTo>
                  <a:pt x="160231" y="495381"/>
                </a:lnTo>
                <a:lnTo>
                  <a:pt x="139841" y="528415"/>
                </a:lnTo>
                <a:lnTo>
                  <a:pt x="117714" y="561224"/>
                </a:lnTo>
                <a:lnTo>
                  <a:pt x="93868" y="593730"/>
                </a:lnTo>
                <a:lnTo>
                  <a:pt x="68325" y="625855"/>
                </a:lnTo>
                <a:lnTo>
                  <a:pt x="8381" y="556767"/>
                </a:lnTo>
                <a:lnTo>
                  <a:pt x="0" y="826223"/>
                </a:lnTo>
                <a:lnTo>
                  <a:pt x="248284" y="833069"/>
                </a:lnTo>
                <a:lnTo>
                  <a:pt x="188341" y="7640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8932" y="4674719"/>
            <a:ext cx="981328" cy="379880"/>
          </a:xfrm>
          <a:custGeom>
            <a:avLst/>
            <a:gdLst/>
            <a:ahLst/>
            <a:cxnLst/>
            <a:rect l="l" t="t" r="r" b="b"/>
            <a:pathLst>
              <a:path w="981328" h="379880">
                <a:moveTo>
                  <a:pt x="735888" y="140071"/>
                </a:moveTo>
                <a:lnTo>
                  <a:pt x="777746" y="145622"/>
                </a:lnTo>
                <a:lnTo>
                  <a:pt x="817709" y="154762"/>
                </a:lnTo>
                <a:lnTo>
                  <a:pt x="855554" y="167524"/>
                </a:lnTo>
                <a:lnTo>
                  <a:pt x="891060" y="183938"/>
                </a:lnTo>
                <a:lnTo>
                  <a:pt x="924005" y="204037"/>
                </a:lnTo>
                <a:lnTo>
                  <a:pt x="954169" y="227854"/>
                </a:lnTo>
                <a:lnTo>
                  <a:pt x="981328" y="255420"/>
                </a:lnTo>
                <a:lnTo>
                  <a:pt x="861314" y="117244"/>
                </a:lnTo>
                <a:lnTo>
                  <a:pt x="834154" y="89696"/>
                </a:lnTo>
                <a:lnTo>
                  <a:pt x="803990" y="65896"/>
                </a:lnTo>
                <a:lnTo>
                  <a:pt x="771045" y="45811"/>
                </a:lnTo>
                <a:lnTo>
                  <a:pt x="735539" y="29410"/>
                </a:lnTo>
                <a:lnTo>
                  <a:pt x="697694" y="16660"/>
                </a:lnTo>
                <a:lnTo>
                  <a:pt x="657731" y="7530"/>
                </a:lnTo>
                <a:lnTo>
                  <a:pt x="615873" y="1987"/>
                </a:lnTo>
                <a:lnTo>
                  <a:pt x="572341" y="0"/>
                </a:lnTo>
                <a:lnTo>
                  <a:pt x="527355" y="1536"/>
                </a:lnTo>
                <a:lnTo>
                  <a:pt x="481139" y="6563"/>
                </a:lnTo>
                <a:lnTo>
                  <a:pt x="433913" y="15051"/>
                </a:lnTo>
                <a:lnTo>
                  <a:pt x="385899" y="26965"/>
                </a:lnTo>
                <a:lnTo>
                  <a:pt x="337318" y="42275"/>
                </a:lnTo>
                <a:lnTo>
                  <a:pt x="288392" y="60949"/>
                </a:lnTo>
                <a:lnTo>
                  <a:pt x="239343" y="82954"/>
                </a:lnTo>
                <a:lnTo>
                  <a:pt x="190392" y="108258"/>
                </a:lnTo>
                <a:lnTo>
                  <a:pt x="141760" y="136830"/>
                </a:lnTo>
                <a:lnTo>
                  <a:pt x="93670" y="168638"/>
                </a:lnTo>
                <a:lnTo>
                  <a:pt x="46343" y="203649"/>
                </a:lnTo>
                <a:lnTo>
                  <a:pt x="0" y="241831"/>
                </a:lnTo>
                <a:lnTo>
                  <a:pt x="120015" y="379880"/>
                </a:lnTo>
                <a:lnTo>
                  <a:pt x="166358" y="341698"/>
                </a:lnTo>
                <a:lnTo>
                  <a:pt x="213685" y="306687"/>
                </a:lnTo>
                <a:lnTo>
                  <a:pt x="261775" y="274880"/>
                </a:lnTo>
                <a:lnTo>
                  <a:pt x="310407" y="246308"/>
                </a:lnTo>
                <a:lnTo>
                  <a:pt x="359358" y="221005"/>
                </a:lnTo>
                <a:lnTo>
                  <a:pt x="408407" y="199001"/>
                </a:lnTo>
                <a:lnTo>
                  <a:pt x="457333" y="180330"/>
                </a:lnTo>
                <a:lnTo>
                  <a:pt x="505914" y="165022"/>
                </a:lnTo>
                <a:lnTo>
                  <a:pt x="553928" y="153111"/>
                </a:lnTo>
                <a:lnTo>
                  <a:pt x="601154" y="144628"/>
                </a:lnTo>
                <a:lnTo>
                  <a:pt x="647370" y="139606"/>
                </a:lnTo>
                <a:lnTo>
                  <a:pt x="692356" y="138076"/>
                </a:lnTo>
                <a:lnTo>
                  <a:pt x="735888" y="140071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48932" y="4674719"/>
            <a:ext cx="1061576" cy="1028545"/>
          </a:xfrm>
          <a:custGeom>
            <a:avLst/>
            <a:gdLst/>
            <a:ahLst/>
            <a:cxnLst/>
            <a:rect l="l" t="t" r="r" b="b"/>
            <a:pathLst>
              <a:path w="1061576" h="1028545">
                <a:moveTo>
                  <a:pt x="981328" y="255420"/>
                </a:moveTo>
                <a:lnTo>
                  <a:pt x="954169" y="227854"/>
                </a:lnTo>
                <a:lnTo>
                  <a:pt x="924005" y="204037"/>
                </a:lnTo>
                <a:lnTo>
                  <a:pt x="891060" y="183938"/>
                </a:lnTo>
                <a:lnTo>
                  <a:pt x="855554" y="167524"/>
                </a:lnTo>
                <a:lnTo>
                  <a:pt x="817709" y="154762"/>
                </a:lnTo>
                <a:lnTo>
                  <a:pt x="777746" y="145622"/>
                </a:lnTo>
                <a:lnTo>
                  <a:pt x="735888" y="140071"/>
                </a:lnTo>
                <a:lnTo>
                  <a:pt x="692356" y="138076"/>
                </a:lnTo>
                <a:lnTo>
                  <a:pt x="647370" y="139606"/>
                </a:lnTo>
                <a:lnTo>
                  <a:pt x="601154" y="144628"/>
                </a:lnTo>
                <a:lnTo>
                  <a:pt x="553928" y="153111"/>
                </a:lnTo>
                <a:lnTo>
                  <a:pt x="505914" y="165022"/>
                </a:lnTo>
                <a:lnTo>
                  <a:pt x="457333" y="180330"/>
                </a:lnTo>
                <a:lnTo>
                  <a:pt x="408407" y="199001"/>
                </a:lnTo>
                <a:lnTo>
                  <a:pt x="359358" y="221005"/>
                </a:lnTo>
                <a:lnTo>
                  <a:pt x="310407" y="246308"/>
                </a:lnTo>
                <a:lnTo>
                  <a:pt x="261775" y="274880"/>
                </a:lnTo>
                <a:lnTo>
                  <a:pt x="213685" y="306687"/>
                </a:lnTo>
                <a:lnTo>
                  <a:pt x="166358" y="341698"/>
                </a:lnTo>
                <a:lnTo>
                  <a:pt x="120015" y="379880"/>
                </a:lnTo>
                <a:lnTo>
                  <a:pt x="0" y="241831"/>
                </a:lnTo>
                <a:lnTo>
                  <a:pt x="46343" y="203649"/>
                </a:lnTo>
                <a:lnTo>
                  <a:pt x="93670" y="168638"/>
                </a:lnTo>
                <a:lnTo>
                  <a:pt x="141760" y="136830"/>
                </a:lnTo>
                <a:lnTo>
                  <a:pt x="190392" y="108258"/>
                </a:lnTo>
                <a:lnTo>
                  <a:pt x="239343" y="82954"/>
                </a:lnTo>
                <a:lnTo>
                  <a:pt x="288392" y="60949"/>
                </a:lnTo>
                <a:lnTo>
                  <a:pt x="337318" y="42275"/>
                </a:lnTo>
                <a:lnTo>
                  <a:pt x="385899" y="26965"/>
                </a:lnTo>
                <a:lnTo>
                  <a:pt x="433913" y="15051"/>
                </a:lnTo>
                <a:lnTo>
                  <a:pt x="481139" y="6563"/>
                </a:lnTo>
                <a:lnTo>
                  <a:pt x="527355" y="1536"/>
                </a:lnTo>
                <a:lnTo>
                  <a:pt x="572341" y="0"/>
                </a:lnTo>
                <a:lnTo>
                  <a:pt x="615873" y="1987"/>
                </a:lnTo>
                <a:lnTo>
                  <a:pt x="657731" y="7530"/>
                </a:lnTo>
                <a:lnTo>
                  <a:pt x="697694" y="16660"/>
                </a:lnTo>
                <a:lnTo>
                  <a:pt x="735539" y="29410"/>
                </a:lnTo>
                <a:lnTo>
                  <a:pt x="771045" y="45811"/>
                </a:lnTo>
                <a:lnTo>
                  <a:pt x="803990" y="65896"/>
                </a:lnTo>
                <a:lnTo>
                  <a:pt x="834154" y="89696"/>
                </a:lnTo>
                <a:lnTo>
                  <a:pt x="861314" y="117244"/>
                </a:lnTo>
                <a:lnTo>
                  <a:pt x="981328" y="255420"/>
                </a:lnTo>
                <a:lnTo>
                  <a:pt x="1017924" y="307696"/>
                </a:lnTo>
                <a:lnTo>
                  <a:pt x="1043389" y="366635"/>
                </a:lnTo>
                <a:lnTo>
                  <a:pt x="1057885" y="431250"/>
                </a:lnTo>
                <a:lnTo>
                  <a:pt x="1061576" y="500551"/>
                </a:lnTo>
                <a:lnTo>
                  <a:pt x="1059420" y="536652"/>
                </a:lnTo>
                <a:lnTo>
                  <a:pt x="1054623" y="573553"/>
                </a:lnTo>
                <a:lnTo>
                  <a:pt x="1047206" y="611133"/>
                </a:lnTo>
                <a:lnTo>
                  <a:pt x="1037189" y="649267"/>
                </a:lnTo>
                <a:lnTo>
                  <a:pt x="1024592" y="687833"/>
                </a:lnTo>
                <a:lnTo>
                  <a:pt x="1009436" y="726706"/>
                </a:lnTo>
                <a:lnTo>
                  <a:pt x="991741" y="765764"/>
                </a:lnTo>
                <a:lnTo>
                  <a:pt x="971526" y="804882"/>
                </a:lnTo>
                <a:lnTo>
                  <a:pt x="948813" y="843938"/>
                </a:lnTo>
                <a:lnTo>
                  <a:pt x="923622" y="882808"/>
                </a:lnTo>
                <a:lnTo>
                  <a:pt x="895973" y="921368"/>
                </a:lnTo>
                <a:lnTo>
                  <a:pt x="865886" y="959495"/>
                </a:lnTo>
                <a:lnTo>
                  <a:pt x="925829" y="1028545"/>
                </a:lnTo>
                <a:lnTo>
                  <a:pt x="677545" y="1021700"/>
                </a:lnTo>
                <a:lnTo>
                  <a:pt x="685926" y="752244"/>
                </a:lnTo>
                <a:lnTo>
                  <a:pt x="745871" y="821332"/>
                </a:lnTo>
                <a:lnTo>
                  <a:pt x="771413" y="789207"/>
                </a:lnTo>
                <a:lnTo>
                  <a:pt x="795259" y="756700"/>
                </a:lnTo>
                <a:lnTo>
                  <a:pt x="817386" y="723891"/>
                </a:lnTo>
                <a:lnTo>
                  <a:pt x="837776" y="690857"/>
                </a:lnTo>
                <a:lnTo>
                  <a:pt x="856406" y="657676"/>
                </a:lnTo>
                <a:lnTo>
                  <a:pt x="873257" y="624427"/>
                </a:lnTo>
                <a:lnTo>
                  <a:pt x="888307" y="591188"/>
                </a:lnTo>
                <a:lnTo>
                  <a:pt x="901536" y="558035"/>
                </a:lnTo>
                <a:lnTo>
                  <a:pt x="912923" y="525049"/>
                </a:lnTo>
                <a:lnTo>
                  <a:pt x="922448" y="492307"/>
                </a:lnTo>
                <a:lnTo>
                  <a:pt x="930090" y="459886"/>
                </a:lnTo>
                <a:lnTo>
                  <a:pt x="935828" y="427866"/>
                </a:lnTo>
                <a:lnTo>
                  <a:pt x="939642" y="396323"/>
                </a:lnTo>
                <a:lnTo>
                  <a:pt x="941510" y="365337"/>
                </a:lnTo>
                <a:lnTo>
                  <a:pt x="941413" y="334985"/>
                </a:lnTo>
                <a:lnTo>
                  <a:pt x="939329" y="305346"/>
                </a:lnTo>
                <a:lnTo>
                  <a:pt x="935238" y="276497"/>
                </a:lnTo>
                <a:lnTo>
                  <a:pt x="929120" y="248517"/>
                </a:lnTo>
                <a:lnTo>
                  <a:pt x="920953" y="221484"/>
                </a:lnTo>
                <a:lnTo>
                  <a:pt x="910717" y="195476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2855" y="1951482"/>
            <a:ext cx="377040" cy="806322"/>
          </a:xfrm>
          <a:custGeom>
            <a:avLst/>
            <a:gdLst/>
            <a:ahLst/>
            <a:cxnLst/>
            <a:rect l="l" t="t" r="r" b="b"/>
            <a:pathLst>
              <a:path w="377040" h="806322">
                <a:moveTo>
                  <a:pt x="187960" y="737615"/>
                </a:moveTo>
                <a:lnTo>
                  <a:pt x="221871" y="692060"/>
                </a:lnTo>
                <a:lnTo>
                  <a:pt x="252466" y="646342"/>
                </a:lnTo>
                <a:lnTo>
                  <a:pt x="279735" y="600642"/>
                </a:lnTo>
                <a:lnTo>
                  <a:pt x="303669" y="555138"/>
                </a:lnTo>
                <a:lnTo>
                  <a:pt x="324258" y="510010"/>
                </a:lnTo>
                <a:lnTo>
                  <a:pt x="341494" y="465436"/>
                </a:lnTo>
                <a:lnTo>
                  <a:pt x="355367" y="421597"/>
                </a:lnTo>
                <a:lnTo>
                  <a:pt x="365867" y="378671"/>
                </a:lnTo>
                <a:lnTo>
                  <a:pt x="372986" y="336837"/>
                </a:lnTo>
                <a:lnTo>
                  <a:pt x="376713" y="296275"/>
                </a:lnTo>
                <a:lnTo>
                  <a:pt x="377040" y="257163"/>
                </a:lnTo>
                <a:lnTo>
                  <a:pt x="373958" y="219681"/>
                </a:lnTo>
                <a:lnTo>
                  <a:pt x="367456" y="184008"/>
                </a:lnTo>
                <a:lnTo>
                  <a:pt x="357526" y="150323"/>
                </a:lnTo>
                <a:lnTo>
                  <a:pt x="344158" y="118806"/>
                </a:lnTo>
                <a:lnTo>
                  <a:pt x="327343" y="89635"/>
                </a:lnTo>
                <a:lnTo>
                  <a:pt x="307071" y="62990"/>
                </a:lnTo>
                <a:lnTo>
                  <a:pt x="283334" y="39049"/>
                </a:lnTo>
                <a:lnTo>
                  <a:pt x="256121" y="17993"/>
                </a:lnTo>
                <a:lnTo>
                  <a:pt x="225425" y="0"/>
                </a:lnTo>
                <a:lnTo>
                  <a:pt x="234565" y="24109"/>
                </a:lnTo>
                <a:lnTo>
                  <a:pt x="241769" y="49299"/>
                </a:lnTo>
                <a:lnTo>
                  <a:pt x="247055" y="75496"/>
                </a:lnTo>
                <a:lnTo>
                  <a:pt x="250445" y="102627"/>
                </a:lnTo>
                <a:lnTo>
                  <a:pt x="251956" y="130619"/>
                </a:lnTo>
                <a:lnTo>
                  <a:pt x="251608" y="159400"/>
                </a:lnTo>
                <a:lnTo>
                  <a:pt x="249422" y="188897"/>
                </a:lnTo>
                <a:lnTo>
                  <a:pt x="245417" y="219037"/>
                </a:lnTo>
                <a:lnTo>
                  <a:pt x="239613" y="249747"/>
                </a:lnTo>
                <a:lnTo>
                  <a:pt x="232028" y="280955"/>
                </a:lnTo>
                <a:lnTo>
                  <a:pt x="222684" y="312588"/>
                </a:lnTo>
                <a:lnTo>
                  <a:pt x="211599" y="344573"/>
                </a:lnTo>
                <a:lnTo>
                  <a:pt x="198793" y="376837"/>
                </a:lnTo>
                <a:lnTo>
                  <a:pt x="184285" y="409308"/>
                </a:lnTo>
                <a:lnTo>
                  <a:pt x="168096" y="441912"/>
                </a:lnTo>
                <a:lnTo>
                  <a:pt x="150245" y="474577"/>
                </a:lnTo>
                <a:lnTo>
                  <a:pt x="130751" y="507231"/>
                </a:lnTo>
                <a:lnTo>
                  <a:pt x="109634" y="539800"/>
                </a:lnTo>
                <a:lnTo>
                  <a:pt x="86914" y="572211"/>
                </a:lnTo>
                <a:lnTo>
                  <a:pt x="62611" y="604392"/>
                </a:lnTo>
                <a:lnTo>
                  <a:pt x="0" y="537717"/>
                </a:lnTo>
                <a:lnTo>
                  <a:pt x="1397" y="806322"/>
                </a:lnTo>
                <a:lnTo>
                  <a:pt x="250571" y="804290"/>
                </a:lnTo>
                <a:lnTo>
                  <a:pt x="187960" y="7376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6901" y="1781902"/>
            <a:ext cx="955928" cy="409609"/>
          </a:xfrm>
          <a:custGeom>
            <a:avLst/>
            <a:gdLst/>
            <a:ahLst/>
            <a:cxnLst/>
            <a:rect l="l" t="t" r="r" b="b"/>
            <a:pathLst>
              <a:path w="955928" h="409609">
                <a:moveTo>
                  <a:pt x="677400" y="134759"/>
                </a:moveTo>
                <a:lnTo>
                  <a:pt x="719380" y="133350"/>
                </a:lnTo>
                <a:lnTo>
                  <a:pt x="759742" y="135469"/>
                </a:lnTo>
                <a:lnTo>
                  <a:pt x="798270" y="141165"/>
                </a:lnTo>
                <a:lnTo>
                  <a:pt x="834751" y="150484"/>
                </a:lnTo>
                <a:lnTo>
                  <a:pt x="868972" y="163475"/>
                </a:lnTo>
                <a:lnTo>
                  <a:pt x="900717" y="180185"/>
                </a:lnTo>
                <a:lnTo>
                  <a:pt x="929774" y="200661"/>
                </a:lnTo>
                <a:lnTo>
                  <a:pt x="955928" y="224951"/>
                </a:lnTo>
                <a:lnTo>
                  <a:pt x="830707" y="91601"/>
                </a:lnTo>
                <a:lnTo>
                  <a:pt x="804552" y="67311"/>
                </a:lnTo>
                <a:lnTo>
                  <a:pt x="775495" y="46835"/>
                </a:lnTo>
                <a:lnTo>
                  <a:pt x="743750" y="30125"/>
                </a:lnTo>
                <a:lnTo>
                  <a:pt x="709529" y="17134"/>
                </a:lnTo>
                <a:lnTo>
                  <a:pt x="673048" y="7815"/>
                </a:lnTo>
                <a:lnTo>
                  <a:pt x="634520" y="2119"/>
                </a:lnTo>
                <a:lnTo>
                  <a:pt x="594158" y="0"/>
                </a:lnTo>
                <a:lnTo>
                  <a:pt x="552178" y="1409"/>
                </a:lnTo>
                <a:lnTo>
                  <a:pt x="508793" y="6299"/>
                </a:lnTo>
                <a:lnTo>
                  <a:pt x="464216" y="14623"/>
                </a:lnTo>
                <a:lnTo>
                  <a:pt x="418662" y="26333"/>
                </a:lnTo>
                <a:lnTo>
                  <a:pt x="372345" y="41382"/>
                </a:lnTo>
                <a:lnTo>
                  <a:pt x="325479" y="59722"/>
                </a:lnTo>
                <a:lnTo>
                  <a:pt x="278277" y="81306"/>
                </a:lnTo>
                <a:lnTo>
                  <a:pt x="230953" y="106085"/>
                </a:lnTo>
                <a:lnTo>
                  <a:pt x="183722" y="134013"/>
                </a:lnTo>
                <a:lnTo>
                  <a:pt x="136797" y="165042"/>
                </a:lnTo>
                <a:lnTo>
                  <a:pt x="90392" y="199124"/>
                </a:lnTo>
                <a:lnTo>
                  <a:pt x="44722" y="236212"/>
                </a:lnTo>
                <a:lnTo>
                  <a:pt x="0" y="276259"/>
                </a:lnTo>
                <a:lnTo>
                  <a:pt x="125222" y="409609"/>
                </a:lnTo>
                <a:lnTo>
                  <a:pt x="169944" y="369562"/>
                </a:lnTo>
                <a:lnTo>
                  <a:pt x="215614" y="332474"/>
                </a:lnTo>
                <a:lnTo>
                  <a:pt x="262019" y="298392"/>
                </a:lnTo>
                <a:lnTo>
                  <a:pt x="308944" y="267363"/>
                </a:lnTo>
                <a:lnTo>
                  <a:pt x="356175" y="239435"/>
                </a:lnTo>
                <a:lnTo>
                  <a:pt x="403499" y="214656"/>
                </a:lnTo>
                <a:lnTo>
                  <a:pt x="450701" y="193072"/>
                </a:lnTo>
                <a:lnTo>
                  <a:pt x="497567" y="174732"/>
                </a:lnTo>
                <a:lnTo>
                  <a:pt x="543884" y="159683"/>
                </a:lnTo>
                <a:lnTo>
                  <a:pt x="589438" y="147973"/>
                </a:lnTo>
                <a:lnTo>
                  <a:pt x="634015" y="139649"/>
                </a:lnTo>
                <a:lnTo>
                  <a:pt x="677400" y="134759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6901" y="1781902"/>
            <a:ext cx="1033140" cy="975902"/>
          </a:xfrm>
          <a:custGeom>
            <a:avLst/>
            <a:gdLst/>
            <a:ahLst/>
            <a:cxnLst/>
            <a:rect l="l" t="t" r="r" b="b"/>
            <a:pathLst>
              <a:path w="1033140" h="975902">
                <a:moveTo>
                  <a:pt x="955928" y="224951"/>
                </a:moveTo>
                <a:lnTo>
                  <a:pt x="929774" y="200661"/>
                </a:lnTo>
                <a:lnTo>
                  <a:pt x="900717" y="180185"/>
                </a:lnTo>
                <a:lnTo>
                  <a:pt x="868972" y="163475"/>
                </a:lnTo>
                <a:lnTo>
                  <a:pt x="834751" y="150484"/>
                </a:lnTo>
                <a:lnTo>
                  <a:pt x="798270" y="141165"/>
                </a:lnTo>
                <a:lnTo>
                  <a:pt x="759742" y="135469"/>
                </a:lnTo>
                <a:lnTo>
                  <a:pt x="719380" y="133350"/>
                </a:lnTo>
                <a:lnTo>
                  <a:pt x="677400" y="134759"/>
                </a:lnTo>
                <a:lnTo>
                  <a:pt x="634015" y="139649"/>
                </a:lnTo>
                <a:lnTo>
                  <a:pt x="589438" y="147973"/>
                </a:lnTo>
                <a:lnTo>
                  <a:pt x="543884" y="159683"/>
                </a:lnTo>
                <a:lnTo>
                  <a:pt x="497567" y="174732"/>
                </a:lnTo>
                <a:lnTo>
                  <a:pt x="450701" y="193072"/>
                </a:lnTo>
                <a:lnTo>
                  <a:pt x="403499" y="214656"/>
                </a:lnTo>
                <a:lnTo>
                  <a:pt x="356175" y="239435"/>
                </a:lnTo>
                <a:lnTo>
                  <a:pt x="308944" y="267363"/>
                </a:lnTo>
                <a:lnTo>
                  <a:pt x="262019" y="298392"/>
                </a:lnTo>
                <a:lnTo>
                  <a:pt x="215614" y="332474"/>
                </a:lnTo>
                <a:lnTo>
                  <a:pt x="169944" y="369562"/>
                </a:lnTo>
                <a:lnTo>
                  <a:pt x="125222" y="409609"/>
                </a:lnTo>
                <a:lnTo>
                  <a:pt x="0" y="276259"/>
                </a:lnTo>
                <a:lnTo>
                  <a:pt x="44722" y="236212"/>
                </a:lnTo>
                <a:lnTo>
                  <a:pt x="90392" y="199124"/>
                </a:lnTo>
                <a:lnTo>
                  <a:pt x="136797" y="165042"/>
                </a:lnTo>
                <a:lnTo>
                  <a:pt x="183722" y="134013"/>
                </a:lnTo>
                <a:lnTo>
                  <a:pt x="230953" y="106085"/>
                </a:lnTo>
                <a:lnTo>
                  <a:pt x="278277" y="81306"/>
                </a:lnTo>
                <a:lnTo>
                  <a:pt x="325479" y="59722"/>
                </a:lnTo>
                <a:lnTo>
                  <a:pt x="372345" y="41382"/>
                </a:lnTo>
                <a:lnTo>
                  <a:pt x="418662" y="26333"/>
                </a:lnTo>
                <a:lnTo>
                  <a:pt x="464216" y="14623"/>
                </a:lnTo>
                <a:lnTo>
                  <a:pt x="508793" y="6299"/>
                </a:lnTo>
                <a:lnTo>
                  <a:pt x="552178" y="1409"/>
                </a:lnTo>
                <a:lnTo>
                  <a:pt x="594158" y="0"/>
                </a:lnTo>
                <a:lnTo>
                  <a:pt x="634520" y="2119"/>
                </a:lnTo>
                <a:lnTo>
                  <a:pt x="673048" y="7815"/>
                </a:lnTo>
                <a:lnTo>
                  <a:pt x="709529" y="17134"/>
                </a:lnTo>
                <a:lnTo>
                  <a:pt x="743750" y="30125"/>
                </a:lnTo>
                <a:lnTo>
                  <a:pt x="775495" y="46835"/>
                </a:lnTo>
                <a:lnTo>
                  <a:pt x="804552" y="67311"/>
                </a:lnTo>
                <a:lnTo>
                  <a:pt x="830707" y="91601"/>
                </a:lnTo>
                <a:lnTo>
                  <a:pt x="955928" y="224951"/>
                </a:lnTo>
                <a:lnTo>
                  <a:pt x="991193" y="272196"/>
                </a:lnTo>
                <a:lnTo>
                  <a:pt x="1015712" y="326653"/>
                </a:lnTo>
                <a:lnTo>
                  <a:pt x="1029642" y="387366"/>
                </a:lnTo>
                <a:lnTo>
                  <a:pt x="1033140" y="453378"/>
                </a:lnTo>
                <a:lnTo>
                  <a:pt x="1031027" y="488073"/>
                </a:lnTo>
                <a:lnTo>
                  <a:pt x="1026366" y="523734"/>
                </a:lnTo>
                <a:lnTo>
                  <a:pt x="1019175" y="560242"/>
                </a:lnTo>
                <a:lnTo>
                  <a:pt x="1009476" y="597478"/>
                </a:lnTo>
                <a:lnTo>
                  <a:pt x="997287" y="635321"/>
                </a:lnTo>
                <a:lnTo>
                  <a:pt x="982628" y="673652"/>
                </a:lnTo>
                <a:lnTo>
                  <a:pt x="965519" y="712351"/>
                </a:lnTo>
                <a:lnTo>
                  <a:pt x="945980" y="751300"/>
                </a:lnTo>
                <a:lnTo>
                  <a:pt x="924030" y="790378"/>
                </a:lnTo>
                <a:lnTo>
                  <a:pt x="899689" y="829467"/>
                </a:lnTo>
                <a:lnTo>
                  <a:pt x="872978" y="868445"/>
                </a:lnTo>
                <a:lnTo>
                  <a:pt x="843914" y="907195"/>
                </a:lnTo>
                <a:lnTo>
                  <a:pt x="906526" y="973870"/>
                </a:lnTo>
                <a:lnTo>
                  <a:pt x="657351" y="975902"/>
                </a:lnTo>
                <a:lnTo>
                  <a:pt x="655954" y="707297"/>
                </a:lnTo>
                <a:lnTo>
                  <a:pt x="718565" y="773972"/>
                </a:lnTo>
                <a:lnTo>
                  <a:pt x="742869" y="741791"/>
                </a:lnTo>
                <a:lnTo>
                  <a:pt x="765589" y="709379"/>
                </a:lnTo>
                <a:lnTo>
                  <a:pt x="786706" y="676810"/>
                </a:lnTo>
                <a:lnTo>
                  <a:pt x="806200" y="644157"/>
                </a:lnTo>
                <a:lnTo>
                  <a:pt x="824051" y="611491"/>
                </a:lnTo>
                <a:lnTo>
                  <a:pt x="840240" y="578887"/>
                </a:lnTo>
                <a:lnTo>
                  <a:pt x="854748" y="546417"/>
                </a:lnTo>
                <a:lnTo>
                  <a:pt x="867554" y="514152"/>
                </a:lnTo>
                <a:lnTo>
                  <a:pt x="878639" y="482168"/>
                </a:lnTo>
                <a:lnTo>
                  <a:pt x="887983" y="450535"/>
                </a:lnTo>
                <a:lnTo>
                  <a:pt x="895568" y="419327"/>
                </a:lnTo>
                <a:lnTo>
                  <a:pt x="901372" y="388616"/>
                </a:lnTo>
                <a:lnTo>
                  <a:pt x="905377" y="358476"/>
                </a:lnTo>
                <a:lnTo>
                  <a:pt x="907563" y="328980"/>
                </a:lnTo>
                <a:lnTo>
                  <a:pt x="907911" y="300199"/>
                </a:lnTo>
                <a:lnTo>
                  <a:pt x="906400" y="272206"/>
                </a:lnTo>
                <a:lnTo>
                  <a:pt x="903010" y="245075"/>
                </a:lnTo>
                <a:lnTo>
                  <a:pt x="897724" y="218879"/>
                </a:lnTo>
                <a:lnTo>
                  <a:pt x="890520" y="193689"/>
                </a:lnTo>
                <a:lnTo>
                  <a:pt x="881379" y="16957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8248" y="211881"/>
            <a:ext cx="6951083" cy="2608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0577" marR="14406"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endParaRPr sz="2800" dirty="0">
              <a:latin typeface="Arial"/>
              <a:cs typeface="Arial"/>
            </a:endParaRPr>
          </a:p>
          <a:p>
            <a:pPr marL="1553413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9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 dirty="0">
              <a:latin typeface="Arial"/>
              <a:cs typeface="Arial"/>
            </a:endParaRPr>
          </a:p>
          <a:p>
            <a:pPr marL="1756067" marR="908388" algn="ctr">
              <a:lnSpc>
                <a:spcPct val="95825"/>
              </a:lnSpc>
              <a:spcBef>
                <a:spcPts val="1977"/>
              </a:spcBef>
            </a:pP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spc="-15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-144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AS </a:t>
            </a:r>
            <a:r>
              <a:rPr sz="2000" b="1" spc="-154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-7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r>
              <a:rPr sz="2000" b="1" spc="-6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CERTIF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CION</a:t>
            </a:r>
            <a:endParaRPr sz="2000" dirty="0">
              <a:latin typeface="Arial"/>
              <a:cs typeface="Arial"/>
            </a:endParaRPr>
          </a:p>
          <a:p>
            <a:pPr marR="5421294" indent="1265" algn="ctr">
              <a:lnSpc>
                <a:spcPct val="99995"/>
              </a:lnSpc>
              <a:spcBef>
                <a:spcPts val="1469"/>
              </a:spcBef>
            </a:pPr>
            <a:r>
              <a:rPr sz="1400" b="1" spc="0" dirty="0">
                <a:latin typeface="Calibri"/>
                <a:cs typeface="Calibri"/>
              </a:rPr>
              <a:t>I. P</a:t>
            </a:r>
            <a:r>
              <a:rPr sz="1400" b="1" spc="-1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OM</a:t>
            </a:r>
            <a:r>
              <a:rPr sz="1400" b="1" spc="-4" dirty="0">
                <a:latin typeface="Calibri"/>
                <a:cs typeface="Calibri"/>
              </a:rPr>
              <a:t>O</a:t>
            </a:r>
            <a:r>
              <a:rPr sz="1400" b="1" spc="0" dirty="0">
                <a:latin typeface="Calibri"/>
                <a:cs typeface="Calibri"/>
              </a:rPr>
              <a:t>CION</a:t>
            </a:r>
            <a:r>
              <a:rPr sz="1400" b="1" spc="-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DE </a:t>
            </a:r>
            <a:r>
              <a:rPr sz="1400" b="1" spc="-4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A</a:t>
            </a:r>
            <a:r>
              <a:rPr sz="1400" b="1" spc="-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CE</a:t>
            </a:r>
            <a:r>
              <a:rPr sz="1400" b="1" spc="-14" dirty="0">
                <a:latin typeface="Calibri"/>
                <a:cs typeface="Calibri"/>
              </a:rPr>
              <a:t>R</a:t>
            </a:r>
            <a:r>
              <a:rPr sz="1400" b="1" spc="0" dirty="0">
                <a:latin typeface="Calibri"/>
                <a:cs typeface="Calibri"/>
              </a:rPr>
              <a:t>TIF</a:t>
            </a:r>
            <a:r>
              <a:rPr sz="1400" b="1" spc="-4" dirty="0">
                <a:latin typeface="Calibri"/>
                <a:cs typeface="Calibri"/>
              </a:rPr>
              <a:t>I</a:t>
            </a:r>
            <a:r>
              <a:rPr sz="1400" b="1" spc="0" dirty="0">
                <a:latin typeface="Calibri"/>
                <a:cs typeface="Calibri"/>
              </a:rPr>
              <a:t>C</a:t>
            </a:r>
            <a:r>
              <a:rPr sz="1400" b="1" spc="-14" dirty="0">
                <a:latin typeface="Calibri"/>
                <a:cs typeface="Calibri"/>
              </a:rPr>
              <a:t>AC</a:t>
            </a:r>
            <a:r>
              <a:rPr sz="1400" b="1" spc="0" dirty="0">
                <a:latin typeface="Calibri"/>
                <a:cs typeface="Calibri"/>
              </a:rPr>
              <a:t>I</a:t>
            </a:r>
            <a:r>
              <a:rPr sz="1400" b="1" spc="-4" dirty="0">
                <a:latin typeface="Calibri"/>
                <a:cs typeface="Calibri"/>
              </a:rPr>
              <a:t>O</a:t>
            </a:r>
            <a:r>
              <a:rPr sz="1400" b="1" spc="0" dirty="0">
                <a:latin typeface="Calibri"/>
                <a:cs typeface="Calibri"/>
              </a:rPr>
              <a:t>N </a:t>
            </a:r>
            <a:r>
              <a:rPr sz="1400" b="1" spc="-9" dirty="0">
                <a:latin typeface="Calibri"/>
                <a:cs typeface="Calibri"/>
              </a:rPr>
              <a:t>C</a:t>
            </a:r>
            <a:r>
              <a:rPr sz="1400" b="1" spc="0" dirty="0">
                <a:latin typeface="Calibri"/>
                <a:cs typeface="Calibri"/>
              </a:rPr>
              <a:t>OMO</a:t>
            </a:r>
            <a:r>
              <a:rPr sz="1400" b="1" spc="-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E</a:t>
            </a:r>
            <a:r>
              <a:rPr sz="1400" b="1" spc="-14" dirty="0">
                <a:latin typeface="Calibri"/>
                <a:cs typeface="Calibri"/>
              </a:rPr>
              <a:t>E</a:t>
            </a:r>
            <a:r>
              <a:rPr sz="1400" b="1" spc="0" dirty="0">
                <a:latin typeface="Calibri"/>
                <a:cs typeface="Calibri"/>
              </a:rPr>
              <a:t>SS AM</a:t>
            </a:r>
            <a:r>
              <a:rPr sz="1400" b="1" spc="-4" dirty="0">
                <a:latin typeface="Calibri"/>
                <a:cs typeface="Calibri"/>
              </a:rPr>
              <a:t>I</a:t>
            </a:r>
            <a:r>
              <a:rPr sz="1400" b="1" spc="4" dirty="0">
                <a:latin typeface="Calibri"/>
                <a:cs typeface="Calibri"/>
              </a:rPr>
              <a:t>G</a:t>
            </a:r>
            <a:r>
              <a:rPr sz="1400" b="1" spc="0" dirty="0">
                <a:latin typeface="Calibri"/>
                <a:cs typeface="Calibri"/>
              </a:rPr>
              <a:t>O DE </a:t>
            </a:r>
            <a:r>
              <a:rPr sz="1400" b="1" spc="-9" dirty="0">
                <a:latin typeface="Calibri"/>
                <a:cs typeface="Calibri"/>
              </a:rPr>
              <a:t>L</a:t>
            </a:r>
            <a:r>
              <a:rPr sz="1400" b="1" spc="0" dirty="0">
                <a:latin typeface="Calibri"/>
                <a:cs typeface="Calibri"/>
              </a:rPr>
              <a:t>A </a:t>
            </a:r>
            <a:r>
              <a:rPr sz="1400" b="1" spc="-4" dirty="0">
                <a:latin typeface="Calibri"/>
                <a:cs typeface="Calibri"/>
              </a:rPr>
              <a:t>M</a:t>
            </a:r>
            <a:r>
              <a:rPr sz="1400" b="1" spc="0" dirty="0">
                <a:latin typeface="Calibri"/>
                <a:cs typeface="Calibri"/>
              </a:rPr>
              <a:t>ADRE,</a:t>
            </a:r>
            <a:r>
              <a:rPr sz="1400" b="1" spc="-4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NI</a:t>
            </a:r>
            <a:r>
              <a:rPr sz="1400" b="1" spc="-4" dirty="0">
                <a:latin typeface="Calibri"/>
                <a:cs typeface="Calibri"/>
              </a:rPr>
              <a:t>Ñ</a:t>
            </a:r>
            <a:r>
              <a:rPr sz="1400" b="1" spc="0" dirty="0">
                <a:latin typeface="Calibri"/>
                <a:cs typeface="Calibri"/>
              </a:rPr>
              <a:t>A Y</a:t>
            </a:r>
            <a:r>
              <a:rPr sz="1400" b="1" spc="-9" dirty="0">
                <a:latin typeface="Calibri"/>
                <a:cs typeface="Calibri"/>
              </a:rPr>
              <a:t> </a:t>
            </a:r>
            <a:r>
              <a:rPr sz="1400" b="1" spc="0" dirty="0">
                <a:latin typeface="Calibri"/>
                <a:cs typeface="Calibri"/>
              </a:rPr>
              <a:t>NIÑO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1609" y="211881"/>
            <a:ext cx="57188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6335" y="3198114"/>
            <a:ext cx="1180632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spc="-4" baseline="19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100" b="1" spc="0" baseline="1950" dirty="0">
                <a:solidFill>
                  <a:srgbClr val="FFFFFF"/>
                </a:solidFill>
                <a:latin typeface="Calibri"/>
                <a:cs typeface="Calibri"/>
              </a:rPr>
              <a:t>. E</a:t>
            </a:r>
            <a:r>
              <a:rPr sz="2100" b="1" spc="-69" baseline="1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100" b="1" spc="0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spc="-39" baseline="195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2100" b="1" spc="-9" baseline="1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100" b="1" spc="0" baseline="1950" dirty="0">
                <a:solidFill>
                  <a:srgbClr val="FFFFFF"/>
                </a:solidFill>
                <a:latin typeface="Calibri"/>
                <a:cs typeface="Calibri"/>
              </a:rPr>
              <a:t>CION</a:t>
            </a:r>
            <a:endParaRPr sz="1400" dirty="0">
              <a:latin typeface="Calibri"/>
              <a:cs typeface="Calibri"/>
            </a:endParaRPr>
          </a:p>
          <a:p>
            <a:pPr marL="224370" marR="238378" algn="ctr">
              <a:lnSpc>
                <a:spcPts val="1680"/>
              </a:lnSpc>
              <a:spcBef>
                <a:spcPts val="7"/>
              </a:spcBef>
            </a:pPr>
            <a:r>
              <a:rPr sz="2100" b="1" spc="0" baseline="1950" dirty="0">
                <a:solidFill>
                  <a:srgbClr val="FFFFFF"/>
                </a:solidFill>
                <a:latin typeface="Calibri"/>
                <a:cs typeface="Calibri"/>
              </a:rPr>
              <a:t>INT</a:t>
            </a:r>
            <a:r>
              <a:rPr sz="2100" b="1" spc="-4" baseline="19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FFFFFF"/>
                </a:solidFill>
                <a:latin typeface="Calibri"/>
                <a:cs typeface="Calibri"/>
              </a:rPr>
              <a:t>RNA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1529" y="4150614"/>
            <a:ext cx="1227884" cy="41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I. E</a:t>
            </a:r>
            <a:r>
              <a:rPr sz="2100" b="1" spc="-75" baseline="195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b="1" spc="-39" baseline="1950" dirty="0">
                <a:solidFill>
                  <a:srgbClr val="001F5F"/>
                </a:solidFill>
                <a:latin typeface="Calibri"/>
                <a:cs typeface="Calibri"/>
              </a:rPr>
              <a:t>LU</a:t>
            </a:r>
            <a:r>
              <a:rPr sz="2100" b="1" spc="-9" baseline="19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CION</a:t>
            </a:r>
            <a:endParaRPr sz="1400" dirty="0">
              <a:latin typeface="Calibri"/>
              <a:cs typeface="Calibri"/>
            </a:endParaRPr>
          </a:p>
          <a:p>
            <a:pPr marL="238086" marR="252137" algn="ctr">
              <a:lnSpc>
                <a:spcPts val="1685"/>
              </a:lnSpc>
              <a:spcBef>
                <a:spcPts val="7"/>
              </a:spcBef>
            </a:pP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TERNA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3038" y="5144008"/>
            <a:ext cx="1528631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b="1" spc="-134" baseline="195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100" b="1" spc="-9" baseline="19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CE</a:t>
            </a:r>
            <a:r>
              <a:rPr sz="2100" b="1" spc="-9" baseline="19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TIFIC</a:t>
            </a:r>
            <a:r>
              <a:rPr sz="2100" b="1" spc="-9" baseline="19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CION</a:t>
            </a:r>
            <a:r>
              <a:rPr sz="2100" b="1" spc="-44" baseline="19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1400" dirty="0">
              <a:latin typeface="Calibri"/>
              <a:cs typeface="Calibri"/>
            </a:endParaRPr>
          </a:p>
          <a:p>
            <a:pPr marL="56896" marR="26746">
              <a:lnSpc>
                <a:spcPts val="1680"/>
              </a:lnSpc>
              <a:spcBef>
                <a:spcPts val="7"/>
              </a:spcBef>
            </a:pP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b="1" spc="-25" baseline="19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b="1" spc="-9" baseline="195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ONOC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100" b="1" spc="-34" baseline="19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59118" y="6078880"/>
            <a:ext cx="1402420" cy="417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530"/>
              </a:lnSpc>
              <a:spcBef>
                <a:spcPts val="76"/>
              </a:spcBef>
            </a:pPr>
            <a:r>
              <a:rPr sz="2100" b="1" spc="-134" baseline="195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100" b="1" spc="-9" baseline="19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b="1" spc="-25" baseline="19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GU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IM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b="1" spc="-39" baseline="19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endParaRPr sz="1400" dirty="0">
              <a:latin typeface="Calibri"/>
              <a:cs typeface="Calibri"/>
            </a:endParaRPr>
          </a:p>
          <a:p>
            <a:pPr marL="193890" marR="206845" algn="ctr">
              <a:lnSpc>
                <a:spcPts val="1680"/>
              </a:lnSpc>
              <a:spcBef>
                <a:spcPts val="7"/>
              </a:spcBef>
            </a:pP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MO</a:t>
            </a:r>
            <a:r>
              <a:rPr sz="2100" b="1" spc="-4" baseline="195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b="1" spc="-39" baseline="19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100" b="1" spc="-25" baseline="19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b="1" spc="0" baseline="195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5817108" y="4366258"/>
            <a:ext cx="2677667" cy="2383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" y="0"/>
            <a:ext cx="359664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0"/>
            <a:ext cx="153923" cy="1053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05458" y="211881"/>
            <a:ext cx="6591406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576872" marR="604163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9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714" y="1558306"/>
            <a:ext cx="20439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>
                <a:solidFill>
                  <a:srgbClr val="001F5F"/>
                </a:solidFill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0831" y="1558306"/>
            <a:ext cx="185465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Pro</a:t>
            </a: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oción </a:t>
            </a:r>
            <a:r>
              <a:rPr sz="2000" b="1" spc="19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9476" y="1558306"/>
            <a:ext cx="27453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7428" y="1558306"/>
            <a:ext cx="155881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ce</a:t>
            </a: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cación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8842" y="1558306"/>
            <a:ext cx="740312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2000" b="1" spc="-14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03138" y="1558306"/>
            <a:ext cx="74209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4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9339" y="1558306"/>
            <a:ext cx="81208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go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5263" y="1558306"/>
            <a:ext cx="36047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0336" y="1558306"/>
            <a:ext cx="27453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831" y="1862859"/>
            <a:ext cx="7231084" cy="2876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2150"/>
              </a:lnSpc>
              <a:spcBef>
                <a:spcPts val="107"/>
              </a:spcBef>
            </a:pP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adre,</a:t>
            </a:r>
            <a:r>
              <a:rPr sz="2000" b="1" spc="-1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ña</a:t>
            </a:r>
            <a:r>
              <a:rPr sz="2000" b="1" spc="-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y n</a:t>
            </a:r>
            <a:r>
              <a:rPr sz="2000" b="1" spc="-9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ñ</a:t>
            </a:r>
            <a:r>
              <a:rPr sz="2000" b="1" spc="-4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9509" marR="177" algn="just">
              <a:lnSpc>
                <a:spcPct val="95825"/>
              </a:lnSpc>
              <a:spcBef>
                <a:spcPts val="977"/>
              </a:spcBef>
            </a:pP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ns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z</a:t>
            </a:r>
            <a:r>
              <a:rPr sz="1800" spc="0" dirty="0">
                <a:latin typeface="Arial"/>
                <a:cs typeface="Arial"/>
              </a:rPr>
              <a:t>ac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7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per</a:t>
            </a:r>
            <a:r>
              <a:rPr sz="1800" spc="9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onal</a:t>
            </a:r>
            <a:r>
              <a:rPr sz="1800" spc="5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sa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6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pa</a:t>
            </a:r>
            <a:r>
              <a:rPr sz="1800" spc="9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forz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6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su</a:t>
            </a:r>
            <a:r>
              <a:rPr sz="1800" spc="5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resp</a:t>
            </a:r>
            <a:r>
              <a:rPr sz="1800" spc="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ns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bilidad</a:t>
            </a:r>
            <a:endParaRPr sz="1800">
              <a:latin typeface="Arial"/>
              <a:cs typeface="Arial"/>
            </a:endParaRPr>
          </a:p>
          <a:p>
            <a:pPr marL="89509" marR="2555460" algn="just">
              <a:lnSpc>
                <a:spcPct val="95825"/>
              </a:lnSpc>
              <a:spcBef>
                <a:spcPts val="90"/>
              </a:spcBef>
            </a:pP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tec</a:t>
            </a:r>
            <a:r>
              <a:rPr sz="1800" spc="-4" dirty="0">
                <a:latin typeface="Arial"/>
                <a:cs typeface="Arial"/>
              </a:rPr>
              <a:t>c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y </a:t>
            </a:r>
            <a:r>
              <a:rPr sz="1800" spc="-4" dirty="0">
                <a:latin typeface="Arial"/>
                <a:cs typeface="Arial"/>
              </a:rPr>
              <a:t>apo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a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M.</a:t>
            </a:r>
            <a:endParaRPr sz="1800">
              <a:latin typeface="Arial"/>
              <a:cs typeface="Arial"/>
            </a:endParaRPr>
          </a:p>
          <a:p>
            <a:pPr marL="89509" marR="1848976" algn="just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Arial"/>
                <a:cs typeface="Arial"/>
              </a:rPr>
              <a:t>Id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ntific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y</a:t>
            </a:r>
            <a:r>
              <a:rPr sz="1800" spc="-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or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zac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ón</a:t>
            </a:r>
            <a:r>
              <a:rPr sz="1800" spc="3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 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EESS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 certific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-9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89509" marR="2133" algn="just">
              <a:lnSpc>
                <a:spcPct val="100041"/>
              </a:lnSpc>
              <a:spcBef>
                <a:spcPts val="90"/>
              </a:spcBef>
            </a:pPr>
            <a:r>
              <a:rPr sz="1800" spc="0" dirty="0">
                <a:latin typeface="Arial"/>
                <a:cs typeface="Arial"/>
              </a:rPr>
              <a:t>Id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ntific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ón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y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ca</a:t>
            </a:r>
            <a:r>
              <a:rPr sz="1800" spc="-9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ac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tac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ón </a:t>
            </a:r>
            <a:r>
              <a:rPr sz="1800" spc="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ara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 a</a:t>
            </a:r>
            <a:r>
              <a:rPr sz="1800" spc="4" dirty="0">
                <a:latin typeface="Arial"/>
                <a:cs typeface="Arial"/>
              </a:rPr>
              <a:t>c</a:t>
            </a:r>
            <a:r>
              <a:rPr sz="1800" spc="0" dirty="0">
                <a:latin typeface="Arial"/>
                <a:cs typeface="Arial"/>
              </a:rPr>
              <a:t>om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ñ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mi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nto </a:t>
            </a:r>
            <a:r>
              <a:rPr sz="1800" spc="-4" dirty="0">
                <a:latin typeface="Arial"/>
                <a:cs typeface="Arial"/>
              </a:rPr>
              <a:t>de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roc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sos </a:t>
            </a:r>
            <a:r>
              <a:rPr sz="1800" spc="-4" dirty="0">
                <a:latin typeface="Arial"/>
                <a:cs typeface="Arial"/>
              </a:rPr>
              <a:t>de </a:t>
            </a:r>
            <a:r>
              <a:rPr sz="1800" spc="0" dirty="0">
                <a:latin typeface="Arial"/>
                <a:cs typeface="Arial"/>
              </a:rPr>
              <a:t>certific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  <a:p>
            <a:pPr marL="89509" marR="2525632" algn="just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nf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rmaci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 e</a:t>
            </a:r>
            <a:r>
              <a:rPr sz="1800" spc="-9" dirty="0">
                <a:latin typeface="Arial"/>
                <a:cs typeface="Arial"/>
              </a:rPr>
              <a:t>q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a ev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ac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ó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89509" algn="just">
              <a:lnSpc>
                <a:spcPct val="100041"/>
              </a:lnSpc>
              <a:spcBef>
                <a:spcPts val="90"/>
              </a:spcBef>
            </a:pPr>
            <a:r>
              <a:rPr sz="1800" spc="0" dirty="0">
                <a:latin typeface="Arial"/>
                <a:cs typeface="Arial"/>
              </a:rPr>
              <a:t>Id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ades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o</a:t>
            </a:r>
            <a:r>
              <a:rPr sz="1800" spc="4" dirty="0">
                <a:latin typeface="Arial"/>
                <a:cs typeface="Arial"/>
              </a:rPr>
              <a:t>no</a:t>
            </a:r>
            <a:r>
              <a:rPr sz="1800" spc="0" dirty="0">
                <a:latin typeface="Arial"/>
                <a:cs typeface="Arial"/>
              </a:rPr>
              <a:t>cim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-4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4" dirty="0">
                <a:latin typeface="Arial"/>
                <a:cs typeface="Arial"/>
              </a:rPr>
              <a:t>c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tivo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la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recció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/jef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ra,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q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po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stión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y 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com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té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de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EESS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 </a:t>
            </a:r>
            <a:r>
              <a:rPr sz="1800" spc="4" dirty="0">
                <a:latin typeface="Arial"/>
                <a:cs typeface="Arial"/>
              </a:rPr>
              <a:t>M</a:t>
            </a:r>
            <a:r>
              <a:rPr sz="1800" spc="0" dirty="0">
                <a:latin typeface="Arial"/>
                <a:cs typeface="Arial"/>
              </a:rPr>
              <a:t>R </a:t>
            </a:r>
            <a:r>
              <a:rPr sz="1800" spc="-4" dirty="0">
                <a:latin typeface="Arial"/>
                <a:cs typeface="Arial"/>
              </a:rPr>
              <a:t>qu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gre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a certific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440" y="2290119"/>
            <a:ext cx="24912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440" y="2839140"/>
            <a:ext cx="249123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0440" y="3662100"/>
            <a:ext cx="249123" cy="528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  <a:p>
            <a:pPr marL="12700" marR="37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156960" y="4366260"/>
            <a:ext cx="2807208" cy="2663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6" y="0"/>
            <a:ext cx="359664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0"/>
            <a:ext cx="153923" cy="1053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05458" y="211881"/>
            <a:ext cx="6591406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576872" marR="604163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9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041" y="1411794"/>
            <a:ext cx="7199867" cy="11634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II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. E</a:t>
            </a:r>
            <a:r>
              <a:rPr sz="1800" b="1" spc="-134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800" b="1" spc="-5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800" b="1" spc="-1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CIÓN</a:t>
            </a:r>
            <a:r>
              <a:rPr sz="1800" b="1" spc="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INTE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b="1" spc="-5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55625" marR="39430">
              <a:lnSpc>
                <a:spcPct val="95825"/>
              </a:lnSpc>
              <a:spcBef>
                <a:spcPts val="672"/>
              </a:spcBef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Es</a:t>
            </a:r>
            <a:r>
              <a:rPr sz="1800" spc="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cu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spc="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n EESS as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ira</a:t>
            </a:r>
            <a:r>
              <a:rPr sz="1800" spc="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a certific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spc="-9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255625">
              <a:lnSpc>
                <a:spcPct val="95825"/>
              </a:lnSpc>
              <a:spcBef>
                <a:spcPts val="90"/>
              </a:spcBef>
            </a:pP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800" b="1" i="1" spc="-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rticipa</a:t>
            </a:r>
            <a:r>
              <a:rPr sz="1800" b="1" i="1" spc="2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i="1" spc="-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b="1" i="1" spc="2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i="1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omité</a:t>
            </a:r>
            <a:r>
              <a:rPr sz="1800" b="1" i="1" spc="1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i="1" spc="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i="1" spc="19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i="1" spc="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800" b="1" i="1" spc="1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del</a:t>
            </a:r>
            <a:r>
              <a:rPr sz="1800" b="1" i="1" spc="1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EESS</a:t>
            </a:r>
            <a:r>
              <a:rPr sz="1800" b="1" i="1" spc="19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i="1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b="1" i="1" spc="1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i="1" spc="-9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800" b="1" i="1" spc="-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800" spc="19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volucr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spc="4" dirty="0">
                <a:solidFill>
                  <a:srgbClr val="1F487C"/>
                </a:solidFill>
                <a:latin typeface="Arial"/>
                <a:cs typeface="Arial"/>
              </a:rPr>
              <a:t>nd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spc="19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spc="19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á</a:t>
            </a:r>
            <a:r>
              <a:rPr sz="1800" spc="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ea</a:t>
            </a:r>
            <a:endParaRPr sz="1800">
              <a:latin typeface="Arial"/>
              <a:cs typeface="Arial"/>
            </a:endParaRPr>
          </a:p>
          <a:p>
            <a:pPr marL="255625" marR="3943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apa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cit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ó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spc="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y c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dad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800" spc="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n 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spc="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apo</a:t>
            </a:r>
            <a:r>
              <a:rPr sz="1800" spc="-25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spc="3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e 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n fac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ta</a:t>
            </a:r>
            <a:r>
              <a:rPr sz="18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800" spc="-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spc="-9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5557" y="2046914"/>
            <a:ext cx="315722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4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168" y="2696773"/>
            <a:ext cx="24912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i="1" spc="-4" dirty="0">
                <a:latin typeface="Arial"/>
                <a:cs typeface="Arial"/>
              </a:rPr>
              <a:t>1.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7368" y="2696773"/>
            <a:ext cx="6689140" cy="802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i="1" spc="0" dirty="0">
                <a:latin typeface="Arial"/>
                <a:cs typeface="Arial"/>
              </a:rPr>
              <a:t>S</a:t>
            </a:r>
            <a:r>
              <a:rPr sz="1800" b="1" i="1" spc="-4" dirty="0">
                <a:latin typeface="Arial"/>
                <a:cs typeface="Arial"/>
              </a:rPr>
              <a:t>e</a:t>
            </a:r>
            <a:r>
              <a:rPr sz="1800" b="1" i="1" spc="0" dirty="0">
                <a:latin typeface="Arial"/>
                <a:cs typeface="Arial"/>
              </a:rPr>
              <a:t>nsi</a:t>
            </a:r>
            <a:r>
              <a:rPr sz="1800" b="1" i="1" spc="4" dirty="0">
                <a:latin typeface="Arial"/>
                <a:cs typeface="Arial"/>
              </a:rPr>
              <a:t>b</a:t>
            </a:r>
            <a:r>
              <a:rPr sz="1800" b="1" i="1" spc="0" dirty="0">
                <a:latin typeface="Arial"/>
                <a:cs typeface="Arial"/>
              </a:rPr>
              <a:t>i</a:t>
            </a:r>
            <a:r>
              <a:rPr sz="1800" b="1" i="1" spc="4" dirty="0">
                <a:latin typeface="Arial"/>
                <a:cs typeface="Arial"/>
              </a:rPr>
              <a:t>l</a:t>
            </a:r>
            <a:r>
              <a:rPr sz="1800" b="1" i="1" spc="0" dirty="0">
                <a:latin typeface="Arial"/>
                <a:cs typeface="Arial"/>
              </a:rPr>
              <a:t>iza</a:t>
            </a:r>
            <a:r>
              <a:rPr sz="1800" b="1" i="1" spc="-4" dirty="0">
                <a:latin typeface="Arial"/>
                <a:cs typeface="Arial"/>
              </a:rPr>
              <a:t>c</a:t>
            </a:r>
            <a:r>
              <a:rPr sz="1800" b="1" i="1" spc="0" dirty="0">
                <a:latin typeface="Arial"/>
                <a:cs typeface="Arial"/>
              </a:rPr>
              <a:t>ión</a:t>
            </a:r>
            <a:r>
              <a:rPr sz="1800" b="1" i="1" spc="468" dirty="0">
                <a:latin typeface="Arial"/>
                <a:cs typeface="Arial"/>
              </a:rPr>
              <a:t> </a:t>
            </a:r>
            <a:r>
              <a:rPr sz="1800" b="1" i="1" spc="4" dirty="0">
                <a:latin typeface="Arial"/>
                <a:cs typeface="Arial"/>
              </a:rPr>
              <a:t>d</a:t>
            </a:r>
            <a:r>
              <a:rPr sz="1800" b="1" i="1" spc="0" dirty="0">
                <a:latin typeface="Arial"/>
                <a:cs typeface="Arial"/>
              </a:rPr>
              <a:t>e</a:t>
            </a:r>
            <a:r>
              <a:rPr sz="1800" b="1" i="1" spc="443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per</a:t>
            </a:r>
            <a:r>
              <a:rPr sz="1800" b="1" i="1" spc="-9" dirty="0">
                <a:latin typeface="Arial"/>
                <a:cs typeface="Arial"/>
              </a:rPr>
              <a:t>s</a:t>
            </a:r>
            <a:r>
              <a:rPr sz="1800" b="1" i="1" spc="0" dirty="0">
                <a:latin typeface="Arial"/>
                <a:cs typeface="Arial"/>
              </a:rPr>
              <a:t>o</a:t>
            </a:r>
            <a:r>
              <a:rPr sz="1800" b="1" i="1" spc="4" dirty="0">
                <a:latin typeface="Arial"/>
                <a:cs typeface="Arial"/>
              </a:rPr>
              <a:t>n</a:t>
            </a:r>
            <a:r>
              <a:rPr sz="1800" b="1" i="1" spc="0" dirty="0">
                <a:latin typeface="Arial"/>
                <a:cs typeface="Arial"/>
              </a:rPr>
              <a:t>al</a:t>
            </a:r>
            <a:r>
              <a:rPr sz="1800" b="1" i="1" spc="463" dirty="0">
                <a:latin typeface="Arial"/>
                <a:cs typeface="Arial"/>
              </a:rPr>
              <a:t> </a:t>
            </a:r>
            <a:r>
              <a:rPr sz="1800" b="1" i="1" spc="4" dirty="0">
                <a:latin typeface="Arial"/>
                <a:cs typeface="Arial"/>
              </a:rPr>
              <a:t>d</a:t>
            </a:r>
            <a:r>
              <a:rPr sz="1800" b="1" i="1" spc="0" dirty="0">
                <a:latin typeface="Arial"/>
                <a:cs typeface="Arial"/>
              </a:rPr>
              <a:t>e</a:t>
            </a:r>
            <a:r>
              <a:rPr sz="1800" b="1" i="1" spc="458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s</a:t>
            </a:r>
            <a:r>
              <a:rPr sz="1800" b="1" i="1" spc="-9" dirty="0">
                <a:latin typeface="Arial"/>
                <a:cs typeface="Arial"/>
              </a:rPr>
              <a:t>a</a:t>
            </a:r>
            <a:r>
              <a:rPr sz="1800" b="1" i="1" spc="0" dirty="0">
                <a:latin typeface="Arial"/>
                <a:cs typeface="Arial"/>
              </a:rPr>
              <a:t>lud</a:t>
            </a:r>
            <a:r>
              <a:rPr sz="1800" b="1" i="1" spc="45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45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EESS</a:t>
            </a:r>
            <a:r>
              <a:rPr sz="1800" spc="46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45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MR</a:t>
            </a:r>
            <a:r>
              <a:rPr sz="1800" spc="44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rtici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ac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ón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activa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 pr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ces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90"/>
              </a:spcBef>
            </a:pPr>
            <a:r>
              <a:rPr sz="1800" b="1" i="1" spc="0" dirty="0">
                <a:latin typeface="Arial"/>
                <a:cs typeface="Arial"/>
              </a:rPr>
              <a:t>Socialización </a:t>
            </a:r>
            <a:r>
              <a:rPr sz="1800" b="1" i="1" spc="4" dirty="0">
                <a:latin typeface="Arial"/>
                <a:cs typeface="Arial"/>
              </a:rPr>
              <a:t>d</a:t>
            </a:r>
            <a:r>
              <a:rPr sz="1800" b="1" i="1" spc="0" dirty="0">
                <a:latin typeface="Arial"/>
                <a:cs typeface="Arial"/>
              </a:rPr>
              <a:t>e</a:t>
            </a:r>
            <a:r>
              <a:rPr sz="1800" b="1" i="1" spc="-9" dirty="0">
                <a:latin typeface="Arial"/>
                <a:cs typeface="Arial"/>
              </a:rPr>
              <a:t> </a:t>
            </a:r>
            <a:r>
              <a:rPr sz="1800" b="1" i="1" spc="4" dirty="0">
                <a:latin typeface="Arial"/>
                <a:cs typeface="Arial"/>
              </a:rPr>
              <a:t>l</a:t>
            </a:r>
            <a:r>
              <a:rPr sz="1800" b="1" i="1" spc="0" dirty="0">
                <a:latin typeface="Arial"/>
                <a:cs typeface="Arial"/>
              </a:rPr>
              <a:t>a m</a:t>
            </a:r>
            <a:r>
              <a:rPr sz="1800" b="1" i="1" spc="-9" dirty="0">
                <a:latin typeface="Arial"/>
                <a:cs typeface="Arial"/>
              </a:rPr>
              <a:t>e</a:t>
            </a:r>
            <a:r>
              <a:rPr sz="1800" b="1" i="1" spc="0" dirty="0">
                <a:latin typeface="Arial"/>
                <a:cs typeface="Arial"/>
              </a:rPr>
              <a:t>to</a:t>
            </a:r>
            <a:r>
              <a:rPr sz="1800" b="1" i="1" spc="4" dirty="0">
                <a:latin typeface="Arial"/>
                <a:cs typeface="Arial"/>
              </a:rPr>
              <a:t>d</a:t>
            </a:r>
            <a:r>
              <a:rPr sz="1800" b="1" i="1" spc="0" dirty="0">
                <a:latin typeface="Arial"/>
                <a:cs typeface="Arial"/>
              </a:rPr>
              <a:t>o</a:t>
            </a:r>
            <a:r>
              <a:rPr sz="1800" b="1" i="1" spc="4" dirty="0">
                <a:latin typeface="Arial"/>
                <a:cs typeface="Arial"/>
              </a:rPr>
              <a:t>l</a:t>
            </a:r>
            <a:r>
              <a:rPr sz="1800" b="1" i="1" spc="0" dirty="0">
                <a:latin typeface="Arial"/>
                <a:cs typeface="Arial"/>
              </a:rPr>
              <a:t>o</a:t>
            </a:r>
            <a:r>
              <a:rPr sz="1800" b="1" i="1" spc="4" dirty="0">
                <a:latin typeface="Arial"/>
                <a:cs typeface="Arial"/>
              </a:rPr>
              <a:t>g</a:t>
            </a:r>
            <a:r>
              <a:rPr sz="1800" b="1" i="1" spc="0" dirty="0">
                <a:latin typeface="Arial"/>
                <a:cs typeface="Arial"/>
              </a:rPr>
              <a:t>í</a:t>
            </a:r>
            <a:r>
              <a:rPr sz="1800" b="1" i="1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-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criter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os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 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strume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8383" y="2696773"/>
            <a:ext cx="30109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su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3245413"/>
            <a:ext cx="249123" cy="528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i="1" spc="-4" dirty="0"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  <a:p>
            <a:pPr marL="12700" marR="37">
              <a:lnSpc>
                <a:spcPct val="95825"/>
              </a:lnSpc>
            </a:pPr>
            <a:r>
              <a:rPr sz="1800" b="1" i="1" spc="-4" dirty="0">
                <a:latin typeface="Arial"/>
                <a:cs typeface="Arial"/>
              </a:rPr>
              <a:t>3.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7368" y="3519486"/>
            <a:ext cx="7057297" cy="13518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95">
              <a:lnSpc>
                <a:spcPts val="1939"/>
              </a:lnSpc>
              <a:spcBef>
                <a:spcPts val="97"/>
              </a:spcBef>
            </a:pPr>
            <a:r>
              <a:rPr sz="1800" b="1" i="1" spc="0" dirty="0">
                <a:latin typeface="Arial"/>
                <a:cs typeface="Arial"/>
              </a:rPr>
              <a:t>Aplic</a:t>
            </a:r>
            <a:r>
              <a:rPr sz="1800" b="1" i="1" spc="-9" dirty="0">
                <a:latin typeface="Arial"/>
                <a:cs typeface="Arial"/>
              </a:rPr>
              <a:t>a</a:t>
            </a:r>
            <a:r>
              <a:rPr sz="1800" b="1" i="1" spc="-4" dirty="0">
                <a:latin typeface="Arial"/>
                <a:cs typeface="Arial"/>
              </a:rPr>
              <a:t>c</a:t>
            </a:r>
            <a:r>
              <a:rPr sz="1800" b="1" i="1" spc="0" dirty="0">
                <a:latin typeface="Arial"/>
                <a:cs typeface="Arial"/>
              </a:rPr>
              <a:t>i</a:t>
            </a:r>
            <a:r>
              <a:rPr sz="1800" b="1" i="1" spc="4" dirty="0">
                <a:latin typeface="Arial"/>
                <a:cs typeface="Arial"/>
              </a:rPr>
              <a:t>ó</a:t>
            </a:r>
            <a:r>
              <a:rPr sz="1800" b="1" i="1" spc="0" dirty="0">
                <a:latin typeface="Arial"/>
                <a:cs typeface="Arial"/>
              </a:rPr>
              <a:t>n</a:t>
            </a:r>
            <a:r>
              <a:rPr sz="1800" b="1" i="1" spc="34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33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ane</a:t>
            </a:r>
            <a:r>
              <a:rPr sz="1800" spc="0" dirty="0">
                <a:latin typeface="Arial"/>
                <a:cs typeface="Arial"/>
              </a:rPr>
              <a:t>ra</a:t>
            </a:r>
            <a:r>
              <a:rPr sz="1800" spc="333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tr</a:t>
            </a:r>
            <a:r>
              <a:rPr sz="1800" b="1" i="1" spc="-9" dirty="0">
                <a:latin typeface="Arial"/>
                <a:cs typeface="Arial"/>
              </a:rPr>
              <a:t>a</a:t>
            </a:r>
            <a:r>
              <a:rPr sz="1800" b="1" i="1" spc="0" dirty="0">
                <a:latin typeface="Arial"/>
                <a:cs typeface="Arial"/>
              </a:rPr>
              <a:t>n</a:t>
            </a:r>
            <a:r>
              <a:rPr sz="1800" b="1" i="1" spc="4" dirty="0">
                <a:latin typeface="Arial"/>
                <a:cs typeface="Arial"/>
              </a:rPr>
              <a:t>s</a:t>
            </a:r>
            <a:r>
              <a:rPr sz="1800" b="1" i="1" spc="0" dirty="0">
                <a:latin typeface="Arial"/>
                <a:cs typeface="Arial"/>
              </a:rPr>
              <a:t>pa</a:t>
            </a:r>
            <a:r>
              <a:rPr sz="1800" b="1" i="1" spc="-9" dirty="0">
                <a:latin typeface="Arial"/>
                <a:cs typeface="Arial"/>
              </a:rPr>
              <a:t>r</a:t>
            </a:r>
            <a:r>
              <a:rPr sz="1800" b="1" i="1" spc="-4" dirty="0">
                <a:latin typeface="Arial"/>
                <a:cs typeface="Arial"/>
              </a:rPr>
              <a:t>e</a:t>
            </a:r>
            <a:r>
              <a:rPr sz="1800" b="1" i="1" spc="0" dirty="0">
                <a:latin typeface="Arial"/>
                <a:cs typeface="Arial"/>
              </a:rPr>
              <a:t>nte</a:t>
            </a:r>
            <a:r>
              <a:rPr sz="1800" b="1" i="1" spc="338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y</a:t>
            </a:r>
            <a:r>
              <a:rPr sz="1800" b="1" i="1" spc="333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o</a:t>
            </a:r>
            <a:r>
              <a:rPr sz="1800" b="1" i="1" spc="4" dirty="0">
                <a:latin typeface="Arial"/>
                <a:cs typeface="Arial"/>
              </a:rPr>
              <a:t>b</a:t>
            </a:r>
            <a:r>
              <a:rPr sz="1800" b="1" i="1" spc="-9" dirty="0">
                <a:latin typeface="Arial"/>
                <a:cs typeface="Arial"/>
              </a:rPr>
              <a:t>j</a:t>
            </a:r>
            <a:r>
              <a:rPr sz="1800" b="1" i="1" spc="-4" dirty="0">
                <a:latin typeface="Arial"/>
                <a:cs typeface="Arial"/>
              </a:rPr>
              <a:t>e</a:t>
            </a:r>
            <a:r>
              <a:rPr sz="1800" b="1" i="1" spc="0" dirty="0">
                <a:latin typeface="Arial"/>
                <a:cs typeface="Arial"/>
              </a:rPr>
              <a:t>tiva</a:t>
            </a:r>
            <a:r>
              <a:rPr sz="1800" b="1" i="1" spc="33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stru</a:t>
            </a:r>
            <a:r>
              <a:rPr sz="1800" spc="-4" dirty="0">
                <a:latin typeface="Arial"/>
                <a:cs typeface="Arial"/>
              </a:rPr>
              <a:t>m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tos</a:t>
            </a:r>
            <a:r>
              <a:rPr sz="1800" spc="33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que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corr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sp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b="1" i="1" spc="0" dirty="0">
                <a:latin typeface="Arial"/>
                <a:cs typeface="Arial"/>
              </a:rPr>
              <a:t>I</a:t>
            </a:r>
            <a:r>
              <a:rPr sz="1800" b="1" i="1" spc="4" dirty="0">
                <a:latin typeface="Arial"/>
                <a:cs typeface="Arial"/>
              </a:rPr>
              <a:t>n</a:t>
            </a:r>
            <a:r>
              <a:rPr sz="1800" b="1" i="1" spc="0" dirty="0">
                <a:latin typeface="Arial"/>
                <a:cs typeface="Arial"/>
              </a:rPr>
              <a:t>forme </a:t>
            </a:r>
            <a:r>
              <a:rPr sz="1800" b="1" i="1" spc="4" dirty="0">
                <a:latin typeface="Arial"/>
                <a:cs typeface="Arial"/>
              </a:rPr>
              <a:t>d</a:t>
            </a:r>
            <a:r>
              <a:rPr sz="1800" b="1" i="1" spc="0" dirty="0">
                <a:latin typeface="Arial"/>
                <a:cs typeface="Arial"/>
              </a:rPr>
              <a:t>e</a:t>
            </a:r>
            <a:r>
              <a:rPr sz="1800" b="1" i="1" spc="-9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r</a:t>
            </a:r>
            <a:r>
              <a:rPr sz="1800" b="1" i="1" spc="-9" dirty="0">
                <a:latin typeface="Arial"/>
                <a:cs typeface="Arial"/>
              </a:rPr>
              <a:t>e</a:t>
            </a:r>
            <a:r>
              <a:rPr sz="1800" b="1" i="1" spc="0" dirty="0">
                <a:latin typeface="Arial"/>
                <a:cs typeface="Arial"/>
              </a:rPr>
              <a:t>sultad</a:t>
            </a:r>
            <a:r>
              <a:rPr sz="1800" b="1" i="1" spc="4" dirty="0">
                <a:latin typeface="Arial"/>
                <a:cs typeface="Arial"/>
              </a:rPr>
              <a:t>o</a:t>
            </a:r>
            <a:r>
              <a:rPr sz="1800" b="1" i="1" spc="0" dirty="0">
                <a:latin typeface="Arial"/>
                <a:cs typeface="Arial"/>
              </a:rPr>
              <a:t>s y so</a:t>
            </a:r>
            <a:r>
              <a:rPr sz="1800" b="1" i="1" spc="-4" dirty="0">
                <a:latin typeface="Arial"/>
                <a:cs typeface="Arial"/>
              </a:rPr>
              <a:t>c</a:t>
            </a:r>
            <a:r>
              <a:rPr sz="1800" b="1" i="1" spc="0" dirty="0">
                <a:latin typeface="Arial"/>
                <a:cs typeface="Arial"/>
              </a:rPr>
              <a:t>ial</a:t>
            </a:r>
            <a:r>
              <a:rPr sz="1800" b="1" i="1" spc="4" dirty="0">
                <a:latin typeface="Arial"/>
                <a:cs typeface="Arial"/>
              </a:rPr>
              <a:t>i</a:t>
            </a:r>
            <a:r>
              <a:rPr sz="1800" b="1" i="1" spc="0" dirty="0">
                <a:latin typeface="Arial"/>
                <a:cs typeface="Arial"/>
              </a:rPr>
              <a:t>za</a:t>
            </a:r>
            <a:r>
              <a:rPr sz="1800" b="1" i="1" spc="-9" dirty="0">
                <a:latin typeface="Arial"/>
                <a:cs typeface="Arial"/>
              </a:rPr>
              <a:t>c</a:t>
            </a:r>
            <a:r>
              <a:rPr sz="1800" b="1" i="1" spc="0" dirty="0">
                <a:latin typeface="Arial"/>
                <a:cs typeface="Arial"/>
              </a:rPr>
              <a:t>i</a:t>
            </a:r>
            <a:r>
              <a:rPr sz="1800" b="1" i="1" spc="4" dirty="0">
                <a:latin typeface="Arial"/>
                <a:cs typeface="Arial"/>
              </a:rPr>
              <a:t>ó</a:t>
            </a:r>
            <a:r>
              <a:rPr sz="1800" b="1" i="1" spc="0" dirty="0">
                <a:latin typeface="Arial"/>
                <a:cs typeface="Arial"/>
              </a:rPr>
              <a:t>n </a:t>
            </a:r>
            <a:r>
              <a:rPr sz="1800" b="1" i="1" spc="4" dirty="0">
                <a:latin typeface="Arial"/>
                <a:cs typeface="Arial"/>
              </a:rPr>
              <a:t>d</a:t>
            </a:r>
            <a:r>
              <a:rPr sz="1800" b="1" i="1" spc="0" dirty="0">
                <a:latin typeface="Arial"/>
                <a:cs typeface="Arial"/>
              </a:rPr>
              <a:t>e bre</a:t>
            </a:r>
            <a:r>
              <a:rPr sz="1800" b="1" i="1" spc="-9" dirty="0">
                <a:latin typeface="Arial"/>
                <a:cs typeface="Arial"/>
              </a:rPr>
              <a:t>c</a:t>
            </a:r>
            <a:r>
              <a:rPr sz="1800" b="1" i="1" spc="0" dirty="0">
                <a:latin typeface="Arial"/>
                <a:cs typeface="Arial"/>
              </a:rPr>
              <a:t>ha</a:t>
            </a:r>
            <a:r>
              <a:rPr sz="1800" b="1" i="1" spc="-4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0"/>
              </a:spcBef>
            </a:pPr>
            <a:r>
              <a:rPr sz="1800" spc="0" dirty="0">
                <a:latin typeface="Arial"/>
                <a:cs typeface="Arial"/>
              </a:rPr>
              <a:t>El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b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9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ac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4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n,</a:t>
            </a:r>
            <a:r>
              <a:rPr sz="1800" spc="7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im</a:t>
            </a:r>
            <a:r>
              <a:rPr sz="1800" spc="-4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ción</a:t>
            </a:r>
            <a:r>
              <a:rPr sz="1800" spc="8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y</a:t>
            </a:r>
            <a:r>
              <a:rPr sz="1800" spc="5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monitor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69" dirty="0">
                <a:latin typeface="Arial"/>
                <a:cs typeface="Arial"/>
              </a:rPr>
              <a:t> </a:t>
            </a:r>
            <a:r>
              <a:rPr sz="1800" spc="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74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p</a:t>
            </a:r>
            <a:r>
              <a:rPr sz="1800" b="1" i="1" spc="4" dirty="0">
                <a:latin typeface="Arial"/>
                <a:cs typeface="Arial"/>
              </a:rPr>
              <a:t>l</a:t>
            </a:r>
            <a:r>
              <a:rPr sz="1800" b="1" i="1" spc="0" dirty="0">
                <a:latin typeface="Arial"/>
                <a:cs typeface="Arial"/>
              </a:rPr>
              <a:t>an</a:t>
            </a:r>
            <a:r>
              <a:rPr sz="1800" b="1" i="1" spc="69" dirty="0">
                <a:latin typeface="Arial"/>
                <a:cs typeface="Arial"/>
              </a:rPr>
              <a:t> </a:t>
            </a:r>
            <a:r>
              <a:rPr sz="1800" b="1" i="1" spc="4" dirty="0">
                <a:latin typeface="Arial"/>
                <a:cs typeface="Arial"/>
              </a:rPr>
              <a:t>d</a:t>
            </a:r>
            <a:r>
              <a:rPr sz="1800" b="1" i="1" spc="0" dirty="0">
                <a:latin typeface="Arial"/>
                <a:cs typeface="Arial"/>
              </a:rPr>
              <a:t>e</a:t>
            </a:r>
            <a:r>
              <a:rPr sz="1800" b="1" i="1" spc="74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m</a:t>
            </a:r>
            <a:r>
              <a:rPr sz="1800" b="1" i="1" spc="-9" dirty="0">
                <a:latin typeface="Arial"/>
                <a:cs typeface="Arial"/>
              </a:rPr>
              <a:t>ej</a:t>
            </a:r>
            <a:r>
              <a:rPr sz="1800" b="1" i="1" spc="0" dirty="0">
                <a:latin typeface="Arial"/>
                <a:cs typeface="Arial"/>
              </a:rPr>
              <a:t>ora</a:t>
            </a:r>
            <a:r>
              <a:rPr sz="1800" b="1" i="1" spc="74" dirty="0">
                <a:latin typeface="Arial"/>
                <a:cs typeface="Arial"/>
              </a:rPr>
              <a:t> </a:t>
            </a:r>
            <a:r>
              <a:rPr sz="1800" b="1" i="1" spc="0" dirty="0">
                <a:latin typeface="Arial"/>
                <a:cs typeface="Arial"/>
              </a:rPr>
              <a:t>s</a:t>
            </a:r>
            <a:r>
              <a:rPr sz="1800" b="1" i="1" spc="-9" dirty="0">
                <a:latin typeface="Arial"/>
                <a:cs typeface="Arial"/>
              </a:rPr>
              <a:t>e</a:t>
            </a:r>
            <a:r>
              <a:rPr sz="1800" b="1" i="1" spc="0" dirty="0">
                <a:latin typeface="Arial"/>
                <a:cs typeface="Arial"/>
              </a:rPr>
              <a:t>g</a:t>
            </a:r>
            <a:r>
              <a:rPr sz="1800" b="1" i="1" spc="4" dirty="0">
                <a:latin typeface="Arial"/>
                <a:cs typeface="Arial"/>
              </a:rPr>
              <a:t>ú</a:t>
            </a:r>
            <a:r>
              <a:rPr sz="1800" b="1" i="1" spc="0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b="1" i="1" spc="0" dirty="0">
                <a:latin typeface="Arial"/>
                <a:cs typeface="Arial"/>
              </a:rPr>
              <a:t>br</a:t>
            </a:r>
            <a:r>
              <a:rPr sz="1800" b="1" i="1" spc="-9" dirty="0">
                <a:latin typeface="Arial"/>
                <a:cs typeface="Arial"/>
              </a:rPr>
              <a:t>e</a:t>
            </a:r>
            <a:r>
              <a:rPr sz="1800" b="1" i="1" spc="-4" dirty="0">
                <a:latin typeface="Arial"/>
                <a:cs typeface="Arial"/>
              </a:rPr>
              <a:t>c</a:t>
            </a:r>
            <a:r>
              <a:rPr sz="1800" b="1" i="1" spc="0" dirty="0">
                <a:latin typeface="Arial"/>
                <a:cs typeface="Arial"/>
              </a:rPr>
              <a:t>ha</a:t>
            </a:r>
            <a:r>
              <a:rPr sz="1800" b="1" i="1" spc="-9" dirty="0">
                <a:latin typeface="Arial"/>
                <a:cs typeface="Arial"/>
              </a:rPr>
              <a:t>s</a:t>
            </a:r>
            <a:r>
              <a:rPr sz="1800" b="1" i="1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0168" y="4068627"/>
            <a:ext cx="249123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i="1" spc="-4" dirty="0">
                <a:latin typeface="Arial"/>
                <a:cs typeface="Arial"/>
              </a:rPr>
              <a:t>4.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-4" dirty="0">
                <a:latin typeface="Arial"/>
                <a:cs typeface="Arial"/>
              </a:rPr>
              <a:t>5.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576" y="0"/>
            <a:ext cx="359664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0"/>
            <a:ext cx="153923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05458" y="211881"/>
            <a:ext cx="6591406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576872" marR="604163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9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065" y="1404040"/>
            <a:ext cx="309760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III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1800" b="1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spc="-134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800" b="1" spc="-5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b="1" spc="9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800" b="1" spc="-1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CION</a:t>
            </a:r>
            <a:r>
              <a:rPr sz="1800" b="1" spc="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EXTERN</a:t>
            </a:r>
            <a:r>
              <a:rPr sz="1800" b="1" spc="-5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065" y="1800676"/>
            <a:ext cx="8298060" cy="86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600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ta etapa</a:t>
            </a:r>
            <a:r>
              <a:rPr sz="1600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i="1" spc="0" dirty="0">
                <a:solidFill>
                  <a:srgbClr val="1F487C"/>
                </a:solidFill>
                <a:latin typeface="Arial"/>
                <a:cs typeface="Arial"/>
              </a:rPr>
              <a:t>el</a:t>
            </a:r>
            <a:r>
              <a:rPr sz="1600" b="1" i="1" spc="36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i="1" spc="0" dirty="0">
                <a:solidFill>
                  <a:srgbClr val="1F487C"/>
                </a:solidFill>
                <a:latin typeface="Arial"/>
                <a:cs typeface="Arial"/>
              </a:rPr>
              <a:t>co</a:t>
            </a:r>
            <a:r>
              <a:rPr sz="1600" b="1" i="1" spc="-4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600" b="1" i="1" spc="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b="1" i="1" spc="0" dirty="0">
                <a:solidFill>
                  <a:srgbClr val="1F487C"/>
                </a:solidFill>
                <a:latin typeface="Arial"/>
                <a:cs typeface="Arial"/>
              </a:rPr>
              <a:t>té</a:t>
            </a:r>
            <a:r>
              <a:rPr sz="1600" b="1" i="1" spc="-2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i="1" spc="0" dirty="0">
                <a:solidFill>
                  <a:srgbClr val="1F487C"/>
                </a:solidFill>
                <a:latin typeface="Arial"/>
                <a:cs typeface="Arial"/>
              </a:rPr>
              <a:t>téc</a:t>
            </a:r>
            <a:r>
              <a:rPr sz="1600" b="1" i="1" spc="-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600" b="1" i="1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b="1" i="1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600" b="1" i="1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600" b="1" i="1" spc="-16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i="1" spc="9" dirty="0" err="1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b="1" i="1" spc="0" dirty="0" err="1">
                <a:solidFill>
                  <a:srgbClr val="1F487C"/>
                </a:solidFill>
                <a:latin typeface="Arial"/>
                <a:cs typeface="Arial"/>
              </a:rPr>
              <a:t>ns</a:t>
            </a:r>
            <a:r>
              <a:rPr sz="1600" b="1" i="1" spc="-4" dirty="0" err="1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600" b="1" i="1" spc="9" dirty="0" err="1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b="1" i="1" spc="4" dirty="0" err="1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600" b="1" i="1" spc="0" dirty="0" err="1">
                <a:solidFill>
                  <a:srgbClr val="1F487C"/>
                </a:solidFill>
                <a:latin typeface="Arial"/>
                <a:cs typeface="Arial"/>
              </a:rPr>
              <a:t>uci</a:t>
            </a:r>
            <a:r>
              <a:rPr sz="1600" b="1" i="1" spc="-4" dirty="0" err="1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600" b="1" i="1" spc="0" dirty="0" err="1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600" b="1" i="1" spc="9" dirty="0" err="1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b="1" i="1" spc="0" dirty="0" err="1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b="1" i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s-PE" sz="1600" b="1" i="1" spc="-35" dirty="0" smtClean="0">
                <a:solidFill>
                  <a:srgbClr val="1F487C"/>
                </a:solidFill>
                <a:latin typeface="Arial"/>
                <a:cs typeface="Arial"/>
              </a:rPr>
              <a:t>del MINSA</a:t>
            </a:r>
            <a:r>
              <a:rPr sz="1600" spc="0" dirty="0" smtClean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1600" spc="-27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rec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da</a:t>
            </a:r>
            <a:r>
              <a:rPr sz="16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spc="2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spc="-4" dirty="0">
                <a:solidFill>
                  <a:srgbClr val="1F487C"/>
                </a:solidFill>
                <a:latin typeface="Arial"/>
                <a:cs typeface="Arial"/>
              </a:rPr>
              <a:t>ic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tud</a:t>
            </a:r>
            <a:r>
              <a:rPr sz="1600" spc="-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1600" spc="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 err="1" smtClean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600" spc="4" dirty="0" err="1" smtClean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600" spc="0" dirty="0" err="1" smtClean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spc="4" dirty="0" err="1" smtClean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spc="0" dirty="0" err="1" smtClean="0">
                <a:solidFill>
                  <a:srgbClr val="1F487C"/>
                </a:solidFill>
                <a:latin typeface="Arial"/>
                <a:cs typeface="Arial"/>
              </a:rPr>
              <a:t>ua</a:t>
            </a:r>
            <a:r>
              <a:rPr sz="1600" spc="4" dirty="0" err="1" smtClean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1600" spc="-9" dirty="0" err="1" smtClean="0">
                <a:solidFill>
                  <a:srgbClr val="1F487C"/>
                </a:solidFill>
                <a:latin typeface="Arial"/>
                <a:cs typeface="Arial"/>
              </a:rPr>
              <a:t>ó</a:t>
            </a:r>
            <a:r>
              <a:rPr sz="1600" spc="0" dirty="0" err="1" smtClean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lang="es-PE" sz="1600" spc="0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600" spc="-4" dirty="0" smtClean="0">
                <a:solidFill>
                  <a:srgbClr val="1F487C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600" spc="9" dirty="0" smtClean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600" spc="0" dirty="0" smtClean="0">
                <a:solidFill>
                  <a:srgbClr val="1F487C"/>
                </a:solidFill>
                <a:latin typeface="Arial"/>
                <a:cs typeface="Arial"/>
              </a:rPr>
              <a:t>rna</a:t>
            </a:r>
            <a:r>
              <a:rPr sz="1600" spc="91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onfo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600" spc="14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spc="68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un</a:t>
            </a:r>
            <a:r>
              <a:rPr sz="1600" spc="1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equ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po</a:t>
            </a:r>
            <a:r>
              <a:rPr sz="1600" spc="9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mu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is</a:t>
            </a:r>
            <a:r>
              <a:rPr sz="1600" spc="-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-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600" spc="-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nario,</a:t>
            </a:r>
            <a:r>
              <a:rPr sz="1600" spc="2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nt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gr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do</a:t>
            </a:r>
            <a:r>
              <a:rPr sz="1600" spc="6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600" spc="12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no</a:t>
            </a:r>
            <a:r>
              <a:rPr sz="1600" spc="1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14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enos</a:t>
            </a:r>
            <a:r>
              <a:rPr sz="1600" spc="96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1600" spc="11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r>
              <a:rPr sz="1600" spc="1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rof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si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on</a:t>
            </a:r>
            <a:r>
              <a:rPr sz="1600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s que</a:t>
            </a:r>
            <a:r>
              <a:rPr sz="1600" spc="-26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ump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an</a:t>
            </a:r>
            <a:r>
              <a:rPr sz="1600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on</a:t>
            </a:r>
            <a:r>
              <a:rPr sz="1600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os</a:t>
            </a:r>
            <a:r>
              <a:rPr sz="1600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si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gu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entes</a:t>
            </a:r>
            <a:r>
              <a:rPr sz="1600" spc="-7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requi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6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to</a:t>
            </a:r>
            <a:r>
              <a:rPr sz="1600" spc="9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600" spc="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065" y="2681190"/>
            <a:ext cx="126898" cy="959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0"/>
              </a:spcBef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0"/>
              </a:spcBef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965" y="2681190"/>
            <a:ext cx="7947810" cy="1203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Experien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8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en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áreas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aten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ón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materno</a:t>
            </a:r>
            <a:r>
              <a:rPr sz="1600" spc="-2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–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nfant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x</a:t>
            </a:r>
            <a:r>
              <a:rPr sz="1600" spc="0" dirty="0">
                <a:latin typeface="Arial"/>
                <a:cs typeface="Arial"/>
              </a:rPr>
              <a:t>pe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enc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8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en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oce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os</a:t>
            </a:r>
            <a:r>
              <a:rPr sz="1600" spc="-5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eva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uac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ón</a:t>
            </a:r>
            <a:r>
              <a:rPr sz="1600" spc="-9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li</a:t>
            </a:r>
            <a:r>
              <a:rPr sz="1600" spc="0" dirty="0">
                <a:latin typeface="Arial"/>
                <a:cs typeface="Arial"/>
              </a:rPr>
              <a:t>dad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vici</a:t>
            </a:r>
            <a:r>
              <a:rPr sz="1600" spc="0" dirty="0">
                <a:latin typeface="Arial"/>
                <a:cs typeface="Arial"/>
              </a:rPr>
              <a:t>os</a:t>
            </a:r>
            <a:r>
              <a:rPr sz="1600" spc="-6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alu</a:t>
            </a:r>
            <a:r>
              <a:rPr sz="1600" spc="4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  <a:spcBef>
                <a:spcPts val="80"/>
              </a:spcBef>
            </a:pPr>
            <a:r>
              <a:rPr sz="1600" spc="0" dirty="0">
                <a:latin typeface="Arial"/>
                <a:cs typeface="Arial"/>
              </a:rPr>
              <a:t>Cono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entos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80"/>
              </a:spcBef>
            </a:pPr>
            <a:r>
              <a:rPr sz="1600" spc="0" dirty="0">
                <a:latin typeface="Arial"/>
                <a:cs typeface="Arial"/>
              </a:rPr>
              <a:t>Compet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22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para</a:t>
            </a:r>
            <a:r>
              <a:rPr sz="1600" spc="28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30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plic</a:t>
            </a:r>
            <a:r>
              <a:rPr sz="1600" spc="0" dirty="0">
                <a:latin typeface="Arial"/>
                <a:cs typeface="Arial"/>
              </a:rPr>
              <a:t>ac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ón</a:t>
            </a:r>
            <a:r>
              <a:rPr sz="1600" spc="22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29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30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metod</a:t>
            </a:r>
            <a:r>
              <a:rPr sz="1600" spc="4" dirty="0">
                <a:latin typeface="Arial"/>
                <a:cs typeface="Arial"/>
              </a:rPr>
              <a:t>ol</a:t>
            </a:r>
            <a:r>
              <a:rPr sz="1600" spc="0" dirty="0">
                <a:latin typeface="Arial"/>
                <a:cs typeface="Arial"/>
              </a:rPr>
              <a:t>ogía</a:t>
            </a:r>
            <a:r>
              <a:rPr sz="1600" spc="23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9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ra</a:t>
            </a:r>
            <a:r>
              <a:rPr sz="1600" spc="28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30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9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rtif</a:t>
            </a:r>
            <a:r>
              <a:rPr sz="1600" spc="4" dirty="0">
                <a:latin typeface="Arial"/>
                <a:cs typeface="Arial"/>
              </a:rPr>
              <a:t>ic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4" dirty="0">
                <a:latin typeface="Arial"/>
                <a:cs typeface="Arial"/>
              </a:rPr>
              <a:t>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ón</a:t>
            </a:r>
            <a:r>
              <a:rPr sz="1600" spc="23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omo</a:t>
            </a:r>
            <a:r>
              <a:rPr sz="1600" spc="27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EESS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GO</a:t>
            </a:r>
            <a:r>
              <a:rPr sz="1600" spc="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065" y="4144237"/>
            <a:ext cx="3556155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5"/>
              </a:lnSpc>
              <a:spcBef>
                <a:spcPts val="86"/>
              </a:spcBef>
            </a:pPr>
            <a:r>
              <a:rPr sz="1600" b="1" spc="0" dirty="0">
                <a:latin typeface="Arial"/>
                <a:cs typeface="Arial"/>
              </a:rPr>
              <a:t>F</a:t>
            </a:r>
            <a:r>
              <a:rPr sz="1600" b="1" spc="-9" dirty="0">
                <a:latin typeface="Arial"/>
                <a:cs typeface="Arial"/>
              </a:rPr>
              <a:t>u</a:t>
            </a:r>
            <a:r>
              <a:rPr sz="1600" b="1" spc="0" dirty="0">
                <a:latin typeface="Arial"/>
                <a:cs typeface="Arial"/>
              </a:rPr>
              <a:t>n</a:t>
            </a:r>
            <a:r>
              <a:rPr sz="1600" b="1" spc="-4" dirty="0">
                <a:latin typeface="Arial"/>
                <a:cs typeface="Arial"/>
              </a:rPr>
              <a:t>c</a:t>
            </a:r>
            <a:r>
              <a:rPr sz="1600" b="1" spc="0" dirty="0">
                <a:latin typeface="Arial"/>
                <a:cs typeface="Arial"/>
              </a:rPr>
              <a:t>i</a:t>
            </a:r>
            <a:r>
              <a:rPr sz="1600" b="1" spc="-4" dirty="0">
                <a:latin typeface="Arial"/>
                <a:cs typeface="Arial"/>
              </a:rPr>
              <a:t>o</a:t>
            </a:r>
            <a:r>
              <a:rPr sz="1600" b="1" spc="0" dirty="0">
                <a:latin typeface="Arial"/>
                <a:cs typeface="Arial"/>
              </a:rPr>
              <a:t>n</a:t>
            </a:r>
            <a:r>
              <a:rPr sz="1600" b="1" spc="-4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s</a:t>
            </a:r>
            <a:r>
              <a:rPr sz="1600" b="1" spc="-21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d</a:t>
            </a:r>
            <a:r>
              <a:rPr sz="1600" b="1" spc="-4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l</a:t>
            </a:r>
            <a:r>
              <a:rPr sz="1600" b="1" spc="-8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-4" dirty="0">
                <a:latin typeface="Arial"/>
                <a:cs typeface="Arial"/>
              </a:rPr>
              <a:t>q</a:t>
            </a:r>
            <a:r>
              <a:rPr sz="1600" b="1" spc="0" dirty="0">
                <a:latin typeface="Arial"/>
                <a:cs typeface="Arial"/>
              </a:rPr>
              <a:t>u</a:t>
            </a:r>
            <a:r>
              <a:rPr sz="1600" b="1" spc="-4" dirty="0">
                <a:latin typeface="Arial"/>
                <a:cs typeface="Arial"/>
              </a:rPr>
              <a:t>i</a:t>
            </a:r>
            <a:r>
              <a:rPr sz="1600" b="1" spc="0" dirty="0">
                <a:latin typeface="Arial"/>
                <a:cs typeface="Arial"/>
              </a:rPr>
              <a:t>po</a:t>
            </a:r>
            <a:r>
              <a:rPr sz="1600" b="1" spc="-3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d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-8" dirty="0">
                <a:latin typeface="Arial"/>
                <a:cs typeface="Arial"/>
              </a:rPr>
              <a:t> </a:t>
            </a:r>
            <a:r>
              <a:rPr sz="1600" b="1" spc="4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.</a:t>
            </a:r>
            <a:r>
              <a:rPr sz="1600" b="1" spc="9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Exter</a:t>
            </a:r>
            <a:r>
              <a:rPr sz="1600" b="1" spc="-4" dirty="0">
                <a:latin typeface="Arial"/>
                <a:cs typeface="Arial"/>
              </a:rPr>
              <a:t>n</a:t>
            </a:r>
            <a:r>
              <a:rPr sz="1600" b="1" spc="0" dirty="0">
                <a:latin typeface="Arial"/>
                <a:cs typeface="Arial"/>
              </a:rPr>
              <a:t>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4388705"/>
            <a:ext cx="126745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0577" y="4388705"/>
            <a:ext cx="8003054" cy="1691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0"/>
              </a:lnSpc>
              <a:spcBef>
                <a:spcPts val="86"/>
              </a:spcBef>
            </a:pPr>
            <a:r>
              <a:rPr sz="1600" b="1" i="1" spc="0" dirty="0">
                <a:latin typeface="Arial"/>
                <a:cs typeface="Arial"/>
              </a:rPr>
              <a:t>P</a:t>
            </a:r>
            <a:r>
              <a:rPr sz="1600" b="1" i="1" spc="4" dirty="0">
                <a:latin typeface="Arial"/>
                <a:cs typeface="Arial"/>
              </a:rPr>
              <a:t>r</a:t>
            </a:r>
            <a:r>
              <a:rPr sz="1600" b="1" i="1" spc="0" dirty="0">
                <a:latin typeface="Arial"/>
                <a:cs typeface="Arial"/>
              </a:rPr>
              <a:t>o</a:t>
            </a:r>
            <a:r>
              <a:rPr sz="1600" b="1" i="1" spc="-4" dirty="0">
                <a:latin typeface="Arial"/>
                <a:cs typeface="Arial"/>
              </a:rPr>
              <a:t>g</a:t>
            </a:r>
            <a:r>
              <a:rPr sz="1600" b="1" i="1" spc="0" dirty="0">
                <a:latin typeface="Arial"/>
                <a:cs typeface="Arial"/>
              </a:rPr>
              <a:t>ramar</a:t>
            </a:r>
            <a:r>
              <a:rPr sz="1600" b="1" i="1" spc="-60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y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co</a:t>
            </a:r>
            <a:r>
              <a:rPr sz="1600" b="1" i="1" spc="-4" dirty="0">
                <a:latin typeface="Arial"/>
                <a:cs typeface="Arial"/>
              </a:rPr>
              <a:t>o</a:t>
            </a:r>
            <a:r>
              <a:rPr sz="1600" b="1" i="1" spc="0" dirty="0">
                <a:latin typeface="Arial"/>
                <a:cs typeface="Arial"/>
              </a:rPr>
              <a:t>rdinar</a:t>
            </a:r>
            <a:r>
              <a:rPr sz="1600" b="1" i="1" spc="-43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visita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al</a:t>
            </a:r>
            <a:r>
              <a:rPr sz="1600" b="1" i="1" spc="1" dirty="0">
                <a:latin typeface="Arial"/>
                <a:cs typeface="Arial"/>
              </a:rPr>
              <a:t> </a:t>
            </a:r>
            <a:r>
              <a:rPr sz="1600" b="1" i="1" spc="4" dirty="0">
                <a:latin typeface="Arial"/>
                <a:cs typeface="Arial"/>
              </a:rPr>
              <a:t>EES</a:t>
            </a:r>
            <a:r>
              <a:rPr sz="1600" b="1" i="1" spc="0" dirty="0">
                <a:latin typeface="Arial"/>
                <a:cs typeface="Arial"/>
              </a:rPr>
              <a:t>S</a:t>
            </a:r>
            <a:r>
              <a:rPr sz="1600" b="1" i="1" spc="-52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o </a:t>
            </a:r>
            <a:r>
              <a:rPr sz="1600" b="1" i="1" spc="-9" dirty="0">
                <a:latin typeface="Arial"/>
                <a:cs typeface="Arial"/>
              </a:rPr>
              <a:t>M</a:t>
            </a:r>
            <a:r>
              <a:rPr sz="1600" b="1" i="1" spc="0" dirty="0">
                <a:latin typeface="Arial"/>
                <a:cs typeface="Arial"/>
              </a:rPr>
              <a:t>R.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600" b="1" i="1" spc="0" dirty="0">
                <a:latin typeface="Arial"/>
                <a:cs typeface="Arial"/>
              </a:rPr>
              <a:t>P</a:t>
            </a:r>
            <a:r>
              <a:rPr sz="1600" b="1" i="1" spc="4" dirty="0">
                <a:latin typeface="Arial"/>
                <a:cs typeface="Arial"/>
              </a:rPr>
              <a:t>r</a:t>
            </a:r>
            <a:r>
              <a:rPr sz="1600" b="1" i="1" spc="0" dirty="0">
                <a:latin typeface="Arial"/>
                <a:cs typeface="Arial"/>
              </a:rPr>
              <a:t>esentar</a:t>
            </a:r>
            <a:r>
              <a:rPr sz="1600" b="1" i="1" spc="349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los</a:t>
            </a:r>
            <a:r>
              <a:rPr sz="1600" b="1" i="1" spc="405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o</a:t>
            </a:r>
            <a:r>
              <a:rPr sz="1600" b="1" i="1" spc="-4" dirty="0">
                <a:latin typeface="Arial"/>
                <a:cs typeface="Arial"/>
              </a:rPr>
              <a:t>b</a:t>
            </a:r>
            <a:r>
              <a:rPr sz="1600" b="1" i="1" spc="0" dirty="0">
                <a:latin typeface="Arial"/>
                <a:cs typeface="Arial"/>
              </a:rPr>
              <a:t>j</a:t>
            </a:r>
            <a:r>
              <a:rPr sz="1600" b="1" i="1" spc="9" dirty="0">
                <a:latin typeface="Arial"/>
                <a:cs typeface="Arial"/>
              </a:rPr>
              <a:t>e</a:t>
            </a:r>
            <a:r>
              <a:rPr sz="1600" b="1" i="1" spc="0" dirty="0">
                <a:latin typeface="Arial"/>
                <a:cs typeface="Arial"/>
              </a:rPr>
              <a:t>tiv</a:t>
            </a:r>
            <a:r>
              <a:rPr sz="1600" b="1" i="1" spc="-4" dirty="0">
                <a:latin typeface="Arial"/>
                <a:cs typeface="Arial"/>
              </a:rPr>
              <a:t>o</a:t>
            </a:r>
            <a:r>
              <a:rPr sz="1600" b="1" i="1" spc="0" dirty="0">
                <a:latin typeface="Arial"/>
                <a:cs typeface="Arial"/>
              </a:rPr>
              <a:t>s</a:t>
            </a:r>
            <a:r>
              <a:rPr sz="1600" b="1" i="1" spc="358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y</a:t>
            </a:r>
            <a:r>
              <a:rPr sz="1600" b="1" i="1" spc="424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m</a:t>
            </a:r>
            <a:r>
              <a:rPr sz="1600" b="1" i="1" spc="9" dirty="0">
                <a:latin typeface="Arial"/>
                <a:cs typeface="Arial"/>
              </a:rPr>
              <a:t>e</a:t>
            </a:r>
            <a:r>
              <a:rPr sz="1600" b="1" i="1" spc="0" dirty="0">
                <a:latin typeface="Arial"/>
                <a:cs typeface="Arial"/>
              </a:rPr>
              <a:t>t</a:t>
            </a:r>
            <a:r>
              <a:rPr sz="1600" b="1" i="1" spc="-4" dirty="0">
                <a:latin typeface="Arial"/>
                <a:cs typeface="Arial"/>
              </a:rPr>
              <a:t>o</a:t>
            </a:r>
            <a:r>
              <a:rPr sz="1600" b="1" i="1" spc="9" dirty="0">
                <a:latin typeface="Arial"/>
                <a:cs typeface="Arial"/>
              </a:rPr>
              <a:t>d</a:t>
            </a:r>
            <a:r>
              <a:rPr sz="1600" b="1" i="1" spc="0" dirty="0">
                <a:latin typeface="Arial"/>
                <a:cs typeface="Arial"/>
              </a:rPr>
              <a:t>ol</a:t>
            </a:r>
            <a:r>
              <a:rPr sz="1600" b="1" i="1" spc="4" dirty="0">
                <a:latin typeface="Arial"/>
                <a:cs typeface="Arial"/>
              </a:rPr>
              <a:t>o</a:t>
            </a:r>
            <a:r>
              <a:rPr sz="1600" b="1" i="1" spc="0" dirty="0">
                <a:latin typeface="Arial"/>
                <a:cs typeface="Arial"/>
              </a:rPr>
              <a:t>gía</a:t>
            </a:r>
            <a:r>
              <a:rPr sz="1600" b="1" i="1" spc="328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de</a:t>
            </a:r>
            <a:r>
              <a:rPr sz="1600" b="1" i="1" spc="404" dirty="0">
                <a:latin typeface="Arial"/>
                <a:cs typeface="Arial"/>
              </a:rPr>
              <a:t> </a:t>
            </a:r>
            <a:r>
              <a:rPr sz="1600" b="1" i="1" spc="14" dirty="0">
                <a:latin typeface="Arial"/>
                <a:cs typeface="Arial"/>
              </a:rPr>
              <a:t>E</a:t>
            </a:r>
            <a:r>
              <a:rPr sz="1600" b="1" i="1" spc="0" dirty="0">
                <a:latin typeface="Arial"/>
                <a:cs typeface="Arial"/>
              </a:rPr>
              <a:t>E</a:t>
            </a:r>
            <a:r>
              <a:rPr sz="1600" b="1" i="1" spc="40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14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10" dirty="0">
                <a:latin typeface="Arial"/>
                <a:cs typeface="Arial"/>
              </a:rPr>
              <a:t> </a:t>
            </a:r>
            <a:r>
              <a:rPr sz="1600" spc="-14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recci</a:t>
            </a:r>
            <a:r>
              <a:rPr sz="1600" spc="-9" dirty="0">
                <a:latin typeface="Arial"/>
                <a:cs typeface="Arial"/>
              </a:rPr>
              <a:t>ó</a:t>
            </a:r>
            <a:r>
              <a:rPr sz="1600" spc="0" dirty="0">
                <a:latin typeface="Arial"/>
                <a:cs typeface="Arial"/>
              </a:rPr>
              <a:t>n/</a:t>
            </a:r>
            <a:r>
              <a:rPr sz="1600" spc="4" dirty="0">
                <a:latin typeface="Arial"/>
                <a:cs typeface="Arial"/>
              </a:rPr>
              <a:t>J</a:t>
            </a:r>
            <a:r>
              <a:rPr sz="1600" spc="0" dirty="0">
                <a:latin typeface="Arial"/>
                <a:cs typeface="Arial"/>
              </a:rPr>
              <a:t>efat</a:t>
            </a:r>
            <a:r>
              <a:rPr sz="1600" spc="14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ra,</a:t>
            </a:r>
            <a:r>
              <a:rPr sz="1600" spc="28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equ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po</a:t>
            </a:r>
            <a:r>
              <a:rPr sz="1600" spc="38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 ge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ón</a:t>
            </a:r>
            <a:r>
              <a:rPr sz="1600" spc="-4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y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al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om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té</a:t>
            </a:r>
            <a:r>
              <a:rPr sz="1600" spc="-3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LM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del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EES</a:t>
            </a:r>
            <a:r>
              <a:rPr sz="1600" spc="0" dirty="0">
                <a:latin typeface="Arial"/>
                <a:cs typeface="Arial"/>
              </a:rPr>
              <a:t>S</a:t>
            </a:r>
            <a:r>
              <a:rPr sz="1600" spc="-6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2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R.</a:t>
            </a:r>
            <a:endParaRPr sz="160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</a:pPr>
            <a:r>
              <a:rPr sz="1600" b="1" i="1" spc="-4" dirty="0">
                <a:latin typeface="Arial"/>
                <a:cs typeface="Arial"/>
              </a:rPr>
              <a:t>O</a:t>
            </a:r>
            <a:r>
              <a:rPr sz="1600" b="1" i="1" spc="0" dirty="0">
                <a:latin typeface="Arial"/>
                <a:cs typeface="Arial"/>
              </a:rPr>
              <a:t>rganizar</a:t>
            </a:r>
            <a:r>
              <a:rPr sz="1600" b="1" i="1" spc="-39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la</a:t>
            </a:r>
            <a:r>
              <a:rPr sz="1600" b="1" i="1" spc="1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recolección</a:t>
            </a:r>
            <a:r>
              <a:rPr sz="1600" b="1" i="1" spc="-53" dirty="0">
                <a:latin typeface="Arial"/>
                <a:cs typeface="Arial"/>
              </a:rPr>
              <a:t> </a:t>
            </a:r>
            <a:r>
              <a:rPr sz="1600" b="1" i="1" spc="-4" dirty="0">
                <a:latin typeface="Arial"/>
                <a:cs typeface="Arial"/>
              </a:rPr>
              <a:t>d</a:t>
            </a:r>
            <a:r>
              <a:rPr sz="1600" b="1" i="1" spc="0" dirty="0">
                <a:latin typeface="Arial"/>
                <a:cs typeface="Arial"/>
              </a:rPr>
              <a:t>e</a:t>
            </a:r>
            <a:r>
              <a:rPr sz="1600" b="1" i="1" spc="-18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da</a:t>
            </a:r>
            <a:r>
              <a:rPr sz="1600" b="1" i="1" spc="-4" dirty="0">
                <a:latin typeface="Arial"/>
                <a:cs typeface="Arial"/>
              </a:rPr>
              <a:t>t</a:t>
            </a:r>
            <a:r>
              <a:rPr sz="1600" b="1" i="1" spc="0" dirty="0">
                <a:latin typeface="Arial"/>
                <a:cs typeface="Arial"/>
              </a:rPr>
              <a:t>os.</a:t>
            </a:r>
            <a:endParaRPr sz="1600">
              <a:latin typeface="Arial"/>
              <a:cs typeface="Arial"/>
            </a:endParaRPr>
          </a:p>
          <a:p>
            <a:pPr marL="12700" marR="1227155">
              <a:lnSpc>
                <a:spcPct val="100041"/>
              </a:lnSpc>
              <a:spcBef>
                <a:spcPts val="80"/>
              </a:spcBef>
            </a:pPr>
            <a:r>
              <a:rPr sz="1600" b="1" i="1" spc="0" dirty="0">
                <a:latin typeface="Arial"/>
                <a:cs typeface="Arial"/>
              </a:rPr>
              <a:t>Elab</a:t>
            </a:r>
            <a:r>
              <a:rPr sz="1600" b="1" i="1" spc="-9" dirty="0">
                <a:latin typeface="Arial"/>
                <a:cs typeface="Arial"/>
              </a:rPr>
              <a:t>o</a:t>
            </a:r>
            <a:r>
              <a:rPr sz="1600" b="1" i="1" spc="0" dirty="0">
                <a:latin typeface="Arial"/>
                <a:cs typeface="Arial"/>
              </a:rPr>
              <a:t>rar</a:t>
            </a:r>
            <a:r>
              <a:rPr sz="1600" b="1" i="1" spc="-1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el</a:t>
            </a:r>
            <a:r>
              <a:rPr sz="1600" b="1" i="1" spc="9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ac</a:t>
            </a:r>
            <a:r>
              <a:rPr sz="1600" b="1" i="1" spc="-4" dirty="0">
                <a:latin typeface="Arial"/>
                <a:cs typeface="Arial"/>
              </a:rPr>
              <a:t>t</a:t>
            </a:r>
            <a:r>
              <a:rPr sz="1600" b="1" i="1" spc="0" dirty="0">
                <a:latin typeface="Arial"/>
                <a:cs typeface="Arial"/>
              </a:rPr>
              <a:t>a</a:t>
            </a:r>
            <a:r>
              <a:rPr sz="1600" b="1" i="1" spc="-16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fi</a:t>
            </a:r>
            <a:r>
              <a:rPr sz="1600" b="1" i="1" spc="-9" dirty="0">
                <a:latin typeface="Arial"/>
                <a:cs typeface="Arial"/>
              </a:rPr>
              <a:t>n</a:t>
            </a:r>
            <a:r>
              <a:rPr sz="1600" b="1" i="1" spc="0" dirty="0">
                <a:latin typeface="Arial"/>
                <a:cs typeface="Arial"/>
              </a:rPr>
              <a:t>al</a:t>
            </a:r>
            <a:r>
              <a:rPr sz="1600" b="1" i="1" spc="34" dirty="0">
                <a:latin typeface="Arial"/>
                <a:cs typeface="Arial"/>
              </a:rPr>
              <a:t> </a:t>
            </a:r>
            <a:r>
              <a:rPr sz="1600" b="1" i="1" spc="-4" dirty="0">
                <a:latin typeface="Arial"/>
                <a:cs typeface="Arial"/>
              </a:rPr>
              <a:t>d</a:t>
            </a:r>
            <a:r>
              <a:rPr sz="1600" b="1" i="1" spc="0" dirty="0">
                <a:latin typeface="Arial"/>
                <a:cs typeface="Arial"/>
              </a:rPr>
              <a:t>e</a:t>
            </a:r>
            <a:r>
              <a:rPr sz="1600" b="1" i="1" spc="-18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cali</a:t>
            </a:r>
            <a:r>
              <a:rPr sz="1600" b="1" i="1" spc="-4" dirty="0">
                <a:latin typeface="Arial"/>
                <a:cs typeface="Arial"/>
              </a:rPr>
              <a:t>f</a:t>
            </a:r>
            <a:r>
              <a:rPr sz="1600" b="1" i="1" spc="0" dirty="0">
                <a:latin typeface="Arial"/>
                <a:cs typeface="Arial"/>
              </a:rPr>
              <a:t>icaci</a:t>
            </a:r>
            <a:r>
              <a:rPr sz="1600" b="1" i="1" spc="-9" dirty="0">
                <a:latin typeface="Arial"/>
                <a:cs typeface="Arial"/>
              </a:rPr>
              <a:t>ó</a:t>
            </a:r>
            <a:r>
              <a:rPr sz="1600" b="1" i="1" spc="0" dirty="0">
                <a:latin typeface="Arial"/>
                <a:cs typeface="Arial"/>
              </a:rPr>
              <a:t>n</a:t>
            </a:r>
            <a:r>
              <a:rPr sz="1600" b="1" i="1" spc="1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ec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ando</a:t>
            </a:r>
            <a:r>
              <a:rPr sz="1600" spc="-7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</a:t>
            </a:r>
            <a:r>
              <a:rPr sz="1600" spc="-4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ultados</a:t>
            </a:r>
            <a:r>
              <a:rPr sz="1600" spc="-6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y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onc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us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ó</a:t>
            </a:r>
            <a:r>
              <a:rPr sz="1600" spc="4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.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19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n</a:t>
            </a:r>
            <a:r>
              <a:rPr sz="1600" spc="0" dirty="0">
                <a:latin typeface="Arial"/>
                <a:cs typeface="Arial"/>
              </a:rPr>
              <a:t>o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1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ogra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ertif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8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resu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tados</a:t>
            </a:r>
            <a:r>
              <a:rPr sz="1600" spc="-63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cl</a:t>
            </a:r>
            <a:r>
              <a:rPr sz="1600" spc="0" dirty="0">
                <a:latin typeface="Arial"/>
                <a:cs typeface="Arial"/>
              </a:rPr>
              <a:t>u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rán</a:t>
            </a:r>
            <a:r>
              <a:rPr sz="1600" spc="-6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reco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enda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one</a:t>
            </a:r>
            <a:r>
              <a:rPr sz="1600" spc="1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. </a:t>
            </a:r>
            <a:r>
              <a:rPr sz="1600" b="1" i="1" spc="0" dirty="0">
                <a:latin typeface="Arial"/>
                <a:cs typeface="Arial"/>
              </a:rPr>
              <a:t>P</a:t>
            </a:r>
            <a:r>
              <a:rPr sz="1600" b="1" i="1" spc="4" dirty="0">
                <a:latin typeface="Arial"/>
                <a:cs typeface="Arial"/>
              </a:rPr>
              <a:t>r</a:t>
            </a:r>
            <a:r>
              <a:rPr sz="1600" b="1" i="1" spc="0" dirty="0">
                <a:latin typeface="Arial"/>
                <a:cs typeface="Arial"/>
              </a:rPr>
              <a:t>esenta</a:t>
            </a:r>
            <a:r>
              <a:rPr sz="1600" b="1" i="1" spc="-52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resultad</a:t>
            </a:r>
            <a:r>
              <a:rPr sz="1600" b="1" i="1" spc="-9" dirty="0">
                <a:latin typeface="Arial"/>
                <a:cs typeface="Arial"/>
              </a:rPr>
              <a:t>o</a:t>
            </a:r>
            <a:r>
              <a:rPr sz="1600" b="1" i="1" spc="0" dirty="0">
                <a:latin typeface="Arial"/>
                <a:cs typeface="Arial"/>
              </a:rPr>
              <a:t>s</a:t>
            </a:r>
            <a:r>
              <a:rPr sz="1600" b="1" i="1" spc="-55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a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0" dirty="0">
                <a:latin typeface="Arial"/>
                <a:cs typeface="Arial"/>
              </a:rPr>
              <a:t>ins</a:t>
            </a:r>
            <a:r>
              <a:rPr sz="1600" b="1" i="1" spc="-4" dirty="0">
                <a:latin typeface="Arial"/>
                <a:cs typeface="Arial"/>
              </a:rPr>
              <a:t>t</a:t>
            </a:r>
            <a:r>
              <a:rPr sz="1600" b="1" i="1" spc="0" dirty="0">
                <a:latin typeface="Arial"/>
                <a:cs typeface="Arial"/>
              </a:rPr>
              <a:t>ancias</a:t>
            </a:r>
            <a:r>
              <a:rPr sz="1600" b="1" i="1" spc="-4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y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resue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si</a:t>
            </a:r>
            <a:r>
              <a:rPr sz="1600" spc="0" dirty="0">
                <a:latin typeface="Arial"/>
                <a:cs typeface="Arial"/>
              </a:rPr>
              <a:t>tua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ones</a:t>
            </a:r>
            <a:r>
              <a:rPr sz="1600" spc="-8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pronun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ándo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4065" y="5120225"/>
            <a:ext cx="126898" cy="9598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0"/>
              </a:spcBef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80"/>
              </a:spcBef>
            </a:pPr>
            <a:r>
              <a:rPr sz="1600" spc="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576" y="0"/>
            <a:ext cx="359664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0"/>
            <a:ext cx="153923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87" y="2636875"/>
            <a:ext cx="5670931" cy="647979"/>
          </a:xfrm>
          <a:custGeom>
            <a:avLst/>
            <a:gdLst/>
            <a:ahLst/>
            <a:cxnLst/>
            <a:rect l="l" t="t" r="r" b="b"/>
            <a:pathLst>
              <a:path w="5670931" h="647979">
                <a:moveTo>
                  <a:pt x="0" y="647979"/>
                </a:moveTo>
                <a:lnTo>
                  <a:pt x="5670931" y="647979"/>
                </a:lnTo>
                <a:lnTo>
                  <a:pt x="5670931" y="0"/>
                </a:lnTo>
                <a:lnTo>
                  <a:pt x="0" y="0"/>
                </a:lnTo>
                <a:lnTo>
                  <a:pt x="0" y="6479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82182" y="2636875"/>
            <a:ext cx="2253868" cy="647979"/>
          </a:xfrm>
          <a:custGeom>
            <a:avLst/>
            <a:gdLst/>
            <a:ahLst/>
            <a:cxnLst/>
            <a:rect l="l" t="t" r="r" b="b"/>
            <a:pathLst>
              <a:path w="2253868" h="647979">
                <a:moveTo>
                  <a:pt x="0" y="647979"/>
                </a:moveTo>
                <a:lnTo>
                  <a:pt x="2253868" y="647979"/>
                </a:lnTo>
                <a:lnTo>
                  <a:pt x="2253868" y="0"/>
                </a:lnTo>
                <a:lnTo>
                  <a:pt x="0" y="0"/>
                </a:lnTo>
                <a:lnTo>
                  <a:pt x="0" y="64797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187" y="3284778"/>
            <a:ext cx="5670931" cy="649300"/>
          </a:xfrm>
          <a:custGeom>
            <a:avLst/>
            <a:gdLst/>
            <a:ahLst/>
            <a:cxnLst/>
            <a:rect l="l" t="t" r="r" b="b"/>
            <a:pathLst>
              <a:path w="5670931" h="649300">
                <a:moveTo>
                  <a:pt x="0" y="649300"/>
                </a:moveTo>
                <a:lnTo>
                  <a:pt x="5670931" y="649300"/>
                </a:lnTo>
                <a:lnTo>
                  <a:pt x="5670931" y="0"/>
                </a:lnTo>
                <a:lnTo>
                  <a:pt x="0" y="0"/>
                </a:lnTo>
                <a:lnTo>
                  <a:pt x="0" y="64930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82182" y="3284778"/>
            <a:ext cx="2253868" cy="649300"/>
          </a:xfrm>
          <a:custGeom>
            <a:avLst/>
            <a:gdLst/>
            <a:ahLst/>
            <a:cxnLst/>
            <a:rect l="l" t="t" r="r" b="b"/>
            <a:pathLst>
              <a:path w="2253868" h="649300">
                <a:moveTo>
                  <a:pt x="0" y="649300"/>
                </a:moveTo>
                <a:lnTo>
                  <a:pt x="2253868" y="649300"/>
                </a:lnTo>
                <a:lnTo>
                  <a:pt x="2253868" y="0"/>
                </a:lnTo>
                <a:lnTo>
                  <a:pt x="0" y="0"/>
                </a:lnTo>
                <a:lnTo>
                  <a:pt x="0" y="64930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1187" y="3934117"/>
            <a:ext cx="5670931" cy="914107"/>
          </a:xfrm>
          <a:custGeom>
            <a:avLst/>
            <a:gdLst/>
            <a:ahLst/>
            <a:cxnLst/>
            <a:rect l="l" t="t" r="r" b="b"/>
            <a:pathLst>
              <a:path w="5670931" h="914107">
                <a:moveTo>
                  <a:pt x="0" y="914107"/>
                </a:moveTo>
                <a:lnTo>
                  <a:pt x="5670931" y="914107"/>
                </a:lnTo>
                <a:lnTo>
                  <a:pt x="5670931" y="0"/>
                </a:lnTo>
                <a:lnTo>
                  <a:pt x="0" y="0"/>
                </a:lnTo>
                <a:lnTo>
                  <a:pt x="0" y="91410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82182" y="3934117"/>
            <a:ext cx="2253868" cy="914107"/>
          </a:xfrm>
          <a:custGeom>
            <a:avLst/>
            <a:gdLst/>
            <a:ahLst/>
            <a:cxnLst/>
            <a:rect l="l" t="t" r="r" b="b"/>
            <a:pathLst>
              <a:path w="2253868" h="914107">
                <a:moveTo>
                  <a:pt x="0" y="914107"/>
                </a:moveTo>
                <a:lnTo>
                  <a:pt x="2253868" y="914107"/>
                </a:lnTo>
                <a:lnTo>
                  <a:pt x="2253868" y="0"/>
                </a:lnTo>
                <a:lnTo>
                  <a:pt x="0" y="0"/>
                </a:lnTo>
                <a:lnTo>
                  <a:pt x="0" y="914107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1187" y="4848275"/>
            <a:ext cx="5670931" cy="649300"/>
          </a:xfrm>
          <a:custGeom>
            <a:avLst/>
            <a:gdLst/>
            <a:ahLst/>
            <a:cxnLst/>
            <a:rect l="l" t="t" r="r" b="b"/>
            <a:pathLst>
              <a:path w="5670931" h="649300">
                <a:moveTo>
                  <a:pt x="0" y="649300"/>
                </a:moveTo>
                <a:lnTo>
                  <a:pt x="5670931" y="649300"/>
                </a:lnTo>
                <a:lnTo>
                  <a:pt x="5670931" y="0"/>
                </a:lnTo>
                <a:lnTo>
                  <a:pt x="0" y="0"/>
                </a:lnTo>
                <a:lnTo>
                  <a:pt x="0" y="64930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2182" y="4848275"/>
            <a:ext cx="2253868" cy="649300"/>
          </a:xfrm>
          <a:custGeom>
            <a:avLst/>
            <a:gdLst/>
            <a:ahLst/>
            <a:cxnLst/>
            <a:rect l="l" t="t" r="r" b="b"/>
            <a:pathLst>
              <a:path w="2253868" h="649300">
                <a:moveTo>
                  <a:pt x="0" y="649300"/>
                </a:moveTo>
                <a:lnTo>
                  <a:pt x="2253868" y="649300"/>
                </a:lnTo>
                <a:lnTo>
                  <a:pt x="2253868" y="0"/>
                </a:lnTo>
                <a:lnTo>
                  <a:pt x="0" y="0"/>
                </a:lnTo>
                <a:lnTo>
                  <a:pt x="0" y="64930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4837" y="3284854"/>
            <a:ext cx="7937563" cy="0"/>
          </a:xfrm>
          <a:custGeom>
            <a:avLst/>
            <a:gdLst/>
            <a:ahLst/>
            <a:cxnLst/>
            <a:rect l="l" t="t" r="r" b="b"/>
            <a:pathLst>
              <a:path w="7937563">
                <a:moveTo>
                  <a:pt x="0" y="0"/>
                </a:moveTo>
                <a:lnTo>
                  <a:pt x="793756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05458" y="211881"/>
            <a:ext cx="6591406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576872" marR="604163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9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3616" y="1843721"/>
            <a:ext cx="605902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Pe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64562" y="1843721"/>
            <a:ext cx="3928684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800" b="1" spc="9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b="1" spc="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ado s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800" b="1" spc="9" dirty="0">
                <a:solidFill>
                  <a:srgbClr val="1F487C"/>
                </a:solidFill>
                <a:latin typeface="Arial"/>
                <a:cs typeface="Arial"/>
              </a:rPr>
              <a:t>ú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n l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800" b="1" spc="-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comp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ne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7147" y="1843721"/>
            <a:ext cx="326867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8601" y="1843721"/>
            <a:ext cx="1238366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spc="-44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al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b="1" spc="9" dirty="0">
                <a:solidFill>
                  <a:srgbClr val="1F487C"/>
                </a:solidFill>
                <a:latin typeface="Arial"/>
                <a:cs typeface="Arial"/>
              </a:rPr>
              <a:t>ó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1923" y="2118542"/>
            <a:ext cx="79623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para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2023" y="2118542"/>
            <a:ext cx="14043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spc="-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tif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800" b="1" spc="-9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32066" y="4256024"/>
            <a:ext cx="60045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>
                <a:latin typeface="Calibri"/>
                <a:cs typeface="Calibri"/>
              </a:rPr>
              <a:t>20%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168" y="4427626"/>
            <a:ext cx="3501546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>
                <a:latin typeface="Calibri"/>
                <a:cs typeface="Calibri"/>
              </a:rPr>
              <a:t>l</a:t>
            </a:r>
            <a:r>
              <a:rPr sz="3000" spc="-4" baseline="2730" dirty="0">
                <a:latin typeface="Calibri"/>
                <a:cs typeface="Calibri"/>
              </a:rPr>
              <a:t>e</a:t>
            </a:r>
            <a:r>
              <a:rPr sz="3000" spc="0" baseline="2730" dirty="0">
                <a:latin typeface="Calibri"/>
                <a:cs typeface="Calibri"/>
              </a:rPr>
              <a:t>che</a:t>
            </a:r>
            <a:r>
              <a:rPr sz="3000" spc="4" baseline="2730" dirty="0">
                <a:latin typeface="Calibri"/>
                <a:cs typeface="Calibri"/>
              </a:rPr>
              <a:t> </a:t>
            </a:r>
            <a:r>
              <a:rPr sz="3000" spc="-9" baseline="2730" dirty="0">
                <a:latin typeface="Calibri"/>
                <a:cs typeface="Calibri"/>
              </a:rPr>
              <a:t>m</a:t>
            </a:r>
            <a:r>
              <a:rPr sz="3000" spc="-25" baseline="2730" dirty="0">
                <a:latin typeface="Calibri"/>
                <a:cs typeface="Calibri"/>
              </a:rPr>
              <a:t>at</a:t>
            </a:r>
            <a:r>
              <a:rPr sz="3000" spc="0" baseline="2730" dirty="0">
                <a:latin typeface="Calibri"/>
                <a:cs typeface="Calibri"/>
              </a:rPr>
              <a:t>e</a:t>
            </a:r>
            <a:r>
              <a:rPr sz="3000" spc="-44" baseline="2730" dirty="0">
                <a:latin typeface="Calibri"/>
                <a:cs typeface="Calibri"/>
              </a:rPr>
              <a:t>r</a:t>
            </a:r>
            <a:r>
              <a:rPr sz="3000" spc="0" baseline="2730" dirty="0">
                <a:latin typeface="Calibri"/>
                <a:cs typeface="Calibri"/>
              </a:rPr>
              <a:t>a,</a:t>
            </a:r>
            <a:r>
              <a:rPr sz="3000" spc="19" baseline="2730" dirty="0">
                <a:latin typeface="Calibri"/>
                <a:cs typeface="Calibri"/>
              </a:rPr>
              <a:t> </a:t>
            </a:r>
            <a:r>
              <a:rPr sz="3000" spc="0" baseline="2730" dirty="0">
                <a:latin typeface="Calibri"/>
                <a:cs typeface="Calibri"/>
              </a:rPr>
              <a:t>bibe</a:t>
            </a:r>
            <a:r>
              <a:rPr sz="3000" spc="-44" baseline="2730" dirty="0">
                <a:latin typeface="Calibri"/>
                <a:cs typeface="Calibri"/>
              </a:rPr>
              <a:t>r</a:t>
            </a:r>
            <a:r>
              <a:rPr sz="3000" spc="0" baseline="2730" dirty="0">
                <a:latin typeface="Calibri"/>
                <a:cs typeface="Calibri"/>
              </a:rPr>
              <a:t>ones y </a:t>
            </a:r>
            <a:r>
              <a:rPr sz="3000" spc="-25" baseline="2730" dirty="0">
                <a:latin typeface="Calibri"/>
                <a:cs typeface="Calibri"/>
              </a:rPr>
              <a:t>t</a:t>
            </a:r>
            <a:r>
              <a:rPr sz="3000" spc="-14" baseline="2730" dirty="0">
                <a:latin typeface="Calibri"/>
                <a:cs typeface="Calibri"/>
              </a:rPr>
              <a:t>e</a:t>
            </a:r>
            <a:r>
              <a:rPr sz="3000" spc="0" baseline="2730" dirty="0">
                <a:latin typeface="Calibri"/>
                <a:cs typeface="Calibri"/>
              </a:rPr>
              <a:t>tinas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187" y="2636875"/>
            <a:ext cx="7924863" cy="647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0"/>
              </a:lnSpc>
              <a:spcBef>
                <a:spcPts val="65"/>
              </a:spcBef>
            </a:pPr>
            <a:endParaRPr sz="1400"/>
          </a:p>
          <a:p>
            <a:pPr marL="2342959">
              <a:lnSpc>
                <a:spcPct val="101725"/>
              </a:lnSpc>
            </a:pP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CR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S                                                </a:t>
            </a:r>
            <a:r>
              <a:rPr sz="1800" b="1" spc="3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1800" b="1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PONDE</a:t>
            </a:r>
            <a:r>
              <a:rPr sz="1800" b="1" spc="-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ADO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187" y="3284854"/>
            <a:ext cx="7924863" cy="649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1"/>
              </a:spcBef>
            </a:pPr>
            <a:endParaRPr sz="1100"/>
          </a:p>
          <a:p>
            <a:pPr marL="91681">
              <a:lnSpc>
                <a:spcPts val="2779"/>
              </a:lnSpc>
            </a:pPr>
            <a:r>
              <a:rPr sz="2000" spc="4" dirty="0">
                <a:latin typeface="Calibri"/>
                <a:cs typeface="Calibri"/>
              </a:rPr>
              <a:t>1</a:t>
            </a:r>
            <a:r>
              <a:rPr sz="2000" spc="0" dirty="0">
                <a:latin typeface="Calibri"/>
                <a:cs typeface="Calibri"/>
              </a:rPr>
              <a:t>.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Los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1</a:t>
            </a:r>
            <a:r>
              <a:rPr sz="2000" spc="0" dirty="0">
                <a:latin typeface="Calibri"/>
                <a:cs typeface="Calibri"/>
              </a:rPr>
              <a:t>0</a:t>
            </a:r>
            <a:r>
              <a:rPr sz="2000" spc="-14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pasos </a:t>
            </a:r>
            <a:r>
              <a:rPr sz="2000" spc="4" dirty="0">
                <a:latin typeface="Calibri"/>
                <a:cs typeface="Calibri"/>
              </a:rPr>
              <a:t>p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34" dirty="0">
                <a:latin typeface="Calibri"/>
                <a:cs typeface="Calibri"/>
              </a:rPr>
              <a:t>r</a:t>
            </a:r>
            <a:r>
              <a:rPr sz="2000" spc="0" dirty="0">
                <a:latin typeface="Calibri"/>
                <a:cs typeface="Calibri"/>
              </a:rPr>
              <a:t>a </a:t>
            </a:r>
            <a:r>
              <a:rPr sz="2000" spc="4" dirty="0">
                <a:latin typeface="Calibri"/>
                <a:cs typeface="Calibri"/>
              </a:rPr>
              <a:t>un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1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lac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an</a:t>
            </a:r>
            <a:r>
              <a:rPr sz="2000" spc="4" dirty="0">
                <a:latin typeface="Calibri"/>
                <a:cs typeface="Calibri"/>
              </a:rPr>
              <a:t>c</a:t>
            </a:r>
            <a:r>
              <a:rPr sz="2000" spc="0" dirty="0">
                <a:latin typeface="Calibri"/>
                <a:cs typeface="Calibri"/>
              </a:rPr>
              <a:t>ia</a:t>
            </a:r>
            <a:r>
              <a:rPr sz="2000" spc="14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m</a:t>
            </a:r>
            <a:r>
              <a:rPr sz="2000" spc="-29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erna</a:t>
            </a:r>
            <a:r>
              <a:rPr sz="2000" spc="14" dirty="0">
                <a:latin typeface="Calibri"/>
                <a:cs typeface="Calibri"/>
              </a:rPr>
              <a:t> </a:t>
            </a:r>
            <a:r>
              <a:rPr sz="2000" spc="-34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x</a:t>
            </a:r>
            <a:r>
              <a:rPr sz="2000" spc="-4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osa                    </a:t>
            </a:r>
            <a:r>
              <a:rPr sz="2000" spc="232" dirty="0">
                <a:latin typeface="Calibri"/>
                <a:cs typeface="Calibri"/>
              </a:rPr>
              <a:t> </a:t>
            </a:r>
            <a:r>
              <a:rPr sz="3600" b="1" spc="-4" baseline="-3413" dirty="0">
                <a:latin typeface="Calibri"/>
                <a:cs typeface="Calibri"/>
              </a:rPr>
              <a:t>70%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1187" y="3934098"/>
            <a:ext cx="7924863" cy="91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74"/>
              </a:spcBef>
            </a:pPr>
            <a:endParaRPr sz="1100"/>
          </a:p>
          <a:p>
            <a:pPr marL="91681">
              <a:lnSpc>
                <a:spcPct val="101725"/>
              </a:lnSpc>
            </a:pPr>
            <a:r>
              <a:rPr sz="2000" spc="4" dirty="0">
                <a:latin typeface="Calibri"/>
                <a:cs typeface="Calibri"/>
              </a:rPr>
              <a:t>2</a:t>
            </a:r>
            <a:r>
              <a:rPr sz="2000" spc="0" dirty="0">
                <a:latin typeface="Calibri"/>
                <a:cs typeface="Calibri"/>
              </a:rPr>
              <a:t>.</a:t>
            </a:r>
            <a:r>
              <a:rPr sz="2000" spc="432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Publ</a:t>
            </a:r>
            <a:r>
              <a:rPr sz="2000" spc="-4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cidad</a:t>
            </a:r>
            <a:r>
              <a:rPr sz="2000" spc="432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y</a:t>
            </a:r>
            <a:r>
              <a:rPr sz="2000" spc="441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a</a:t>
            </a:r>
            <a:r>
              <a:rPr sz="2000" spc="-9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q</a:t>
            </a:r>
            <a:r>
              <a:rPr sz="2000" spc="4" dirty="0">
                <a:latin typeface="Calibri"/>
                <a:cs typeface="Calibri"/>
              </a:rPr>
              <a:t>u</a:t>
            </a:r>
            <a:r>
              <a:rPr sz="2000" spc="0" dirty="0">
                <a:latin typeface="Calibri"/>
                <a:cs typeface="Calibri"/>
              </a:rPr>
              <a:t>i</a:t>
            </a:r>
            <a:r>
              <a:rPr sz="2000" spc="-4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iciones</a:t>
            </a:r>
            <a:r>
              <a:rPr sz="2000" spc="441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451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suc</a:t>
            </a:r>
            <a:r>
              <a:rPr sz="2000" spc="-9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dán</a:t>
            </a:r>
            <a:r>
              <a:rPr sz="2000" spc="-4" dirty="0">
                <a:latin typeface="Calibri"/>
                <a:cs typeface="Calibri"/>
              </a:rPr>
              <a:t>e</a:t>
            </a:r>
            <a:r>
              <a:rPr sz="2000" spc="0" dirty="0">
                <a:latin typeface="Calibri"/>
                <a:cs typeface="Calibri"/>
              </a:rPr>
              <a:t>os</a:t>
            </a:r>
            <a:r>
              <a:rPr sz="2000" spc="441" dirty="0">
                <a:latin typeface="Calibri"/>
                <a:cs typeface="Calibri"/>
              </a:rPr>
              <a:t> </a:t>
            </a:r>
            <a:r>
              <a:rPr sz="2000" spc="4" dirty="0">
                <a:latin typeface="Calibri"/>
                <a:cs typeface="Calibri"/>
              </a:rPr>
              <a:t>d</a:t>
            </a:r>
            <a:r>
              <a:rPr sz="2000" spc="0" dirty="0">
                <a:latin typeface="Calibri"/>
                <a:cs typeface="Calibri"/>
              </a:rPr>
              <a:t>e</a:t>
            </a:r>
            <a:r>
              <a:rPr sz="2000" spc="446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11187" y="4848250"/>
            <a:ext cx="7924863" cy="649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3"/>
              </a:spcBef>
            </a:pPr>
            <a:endParaRPr sz="1100"/>
          </a:p>
          <a:p>
            <a:pPr marL="91681">
              <a:lnSpc>
                <a:spcPts val="2779"/>
              </a:lnSpc>
            </a:pPr>
            <a:r>
              <a:rPr sz="2000" spc="4" dirty="0">
                <a:latin typeface="Calibri"/>
                <a:cs typeface="Calibri"/>
              </a:rPr>
              <a:t>3</a:t>
            </a:r>
            <a:r>
              <a:rPr sz="2000" spc="0" dirty="0">
                <a:latin typeface="Calibri"/>
                <a:cs typeface="Calibri"/>
              </a:rPr>
              <a:t>.</a:t>
            </a:r>
            <a:r>
              <a:rPr sz="2000" spc="-9" dirty="0">
                <a:latin typeface="Calibri"/>
                <a:cs typeface="Calibri"/>
              </a:rPr>
              <a:t> </a:t>
            </a:r>
            <a:r>
              <a:rPr sz="2000" spc="0" dirty="0">
                <a:latin typeface="Calibri"/>
                <a:cs typeface="Calibri"/>
              </a:rPr>
              <a:t>Lac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0" dirty="0">
                <a:latin typeface="Calibri"/>
                <a:cs typeface="Calibri"/>
              </a:rPr>
              <a:t>ar</a:t>
            </a:r>
            <a:r>
              <a:rPr sz="2000" spc="-9" dirty="0">
                <a:latin typeface="Calibri"/>
                <a:cs typeface="Calibri"/>
              </a:rPr>
              <a:t>i</a:t>
            </a:r>
            <a:r>
              <a:rPr sz="2000" spc="0" dirty="0">
                <a:latin typeface="Calibri"/>
                <a:cs typeface="Calibri"/>
              </a:rPr>
              <a:t>o in</a:t>
            </a:r>
            <a:r>
              <a:rPr sz="2000" spc="-29" dirty="0">
                <a:latin typeface="Calibri"/>
                <a:cs typeface="Calibri"/>
              </a:rPr>
              <a:t>s</a:t>
            </a:r>
            <a:r>
              <a:rPr sz="2000" spc="0" dirty="0">
                <a:latin typeface="Calibri"/>
                <a:cs typeface="Calibri"/>
              </a:rPr>
              <a:t>tituci</a:t>
            </a:r>
            <a:r>
              <a:rPr sz="2000" spc="-4" dirty="0">
                <a:latin typeface="Calibri"/>
                <a:cs typeface="Calibri"/>
              </a:rPr>
              <a:t>o</a:t>
            </a:r>
            <a:r>
              <a:rPr sz="2000" spc="0" dirty="0">
                <a:latin typeface="Calibri"/>
                <a:cs typeface="Calibri"/>
              </a:rPr>
              <a:t>nal                                                                     </a:t>
            </a:r>
            <a:r>
              <a:rPr sz="2000" spc="226" dirty="0">
                <a:latin typeface="Calibri"/>
                <a:cs typeface="Calibri"/>
              </a:rPr>
              <a:t> </a:t>
            </a:r>
            <a:r>
              <a:rPr sz="3600" b="1" spc="-4" baseline="-3413" dirty="0">
                <a:latin typeface="Calibri"/>
                <a:cs typeface="Calibri"/>
              </a:rPr>
              <a:t>10%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76" y="0"/>
            <a:ext cx="359664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" y="0"/>
            <a:ext cx="153923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0262" y="2201875"/>
            <a:ext cx="2625471" cy="720267"/>
          </a:xfrm>
          <a:custGeom>
            <a:avLst/>
            <a:gdLst/>
            <a:ahLst/>
            <a:cxnLst/>
            <a:rect l="l" t="t" r="r" b="b"/>
            <a:pathLst>
              <a:path w="2625471" h="720267">
                <a:moveTo>
                  <a:pt x="0" y="720267"/>
                </a:moveTo>
                <a:lnTo>
                  <a:pt x="2625471" y="720267"/>
                </a:lnTo>
                <a:lnTo>
                  <a:pt x="2625471" y="0"/>
                </a:lnTo>
                <a:lnTo>
                  <a:pt x="0" y="0"/>
                </a:lnTo>
                <a:lnTo>
                  <a:pt x="0" y="72026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55670" y="2201875"/>
            <a:ext cx="2319147" cy="720267"/>
          </a:xfrm>
          <a:custGeom>
            <a:avLst/>
            <a:gdLst/>
            <a:ahLst/>
            <a:cxnLst/>
            <a:rect l="l" t="t" r="r" b="b"/>
            <a:pathLst>
              <a:path w="2319147" h="720267">
                <a:moveTo>
                  <a:pt x="0" y="720267"/>
                </a:moveTo>
                <a:lnTo>
                  <a:pt x="2319147" y="720267"/>
                </a:lnTo>
                <a:lnTo>
                  <a:pt x="2319147" y="0"/>
                </a:lnTo>
                <a:lnTo>
                  <a:pt x="0" y="0"/>
                </a:lnTo>
                <a:lnTo>
                  <a:pt x="0" y="72026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74817" y="2201875"/>
            <a:ext cx="2472309" cy="720267"/>
          </a:xfrm>
          <a:custGeom>
            <a:avLst/>
            <a:gdLst/>
            <a:ahLst/>
            <a:cxnLst/>
            <a:rect l="l" t="t" r="r" b="b"/>
            <a:pathLst>
              <a:path w="2472309" h="720267">
                <a:moveTo>
                  <a:pt x="0" y="720267"/>
                </a:moveTo>
                <a:lnTo>
                  <a:pt x="2472309" y="720267"/>
                </a:lnTo>
                <a:lnTo>
                  <a:pt x="2472309" y="0"/>
                </a:lnTo>
                <a:lnTo>
                  <a:pt x="0" y="0"/>
                </a:lnTo>
                <a:lnTo>
                  <a:pt x="0" y="72026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0262" y="2922142"/>
            <a:ext cx="2625471" cy="1298702"/>
          </a:xfrm>
          <a:custGeom>
            <a:avLst/>
            <a:gdLst/>
            <a:ahLst/>
            <a:cxnLst/>
            <a:rect l="l" t="t" r="r" b="b"/>
            <a:pathLst>
              <a:path w="2625471" h="1298702">
                <a:moveTo>
                  <a:pt x="0" y="1298702"/>
                </a:moveTo>
                <a:lnTo>
                  <a:pt x="2625471" y="1298702"/>
                </a:lnTo>
                <a:lnTo>
                  <a:pt x="2625471" y="0"/>
                </a:lnTo>
                <a:lnTo>
                  <a:pt x="0" y="0"/>
                </a:lnTo>
                <a:lnTo>
                  <a:pt x="0" y="1298702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55670" y="2922142"/>
            <a:ext cx="2319147" cy="1298702"/>
          </a:xfrm>
          <a:custGeom>
            <a:avLst/>
            <a:gdLst/>
            <a:ahLst/>
            <a:cxnLst/>
            <a:rect l="l" t="t" r="r" b="b"/>
            <a:pathLst>
              <a:path w="2319147" h="1298702">
                <a:moveTo>
                  <a:pt x="0" y="1298702"/>
                </a:moveTo>
                <a:lnTo>
                  <a:pt x="2319147" y="1298702"/>
                </a:lnTo>
                <a:lnTo>
                  <a:pt x="2319147" y="0"/>
                </a:lnTo>
                <a:lnTo>
                  <a:pt x="0" y="0"/>
                </a:lnTo>
                <a:lnTo>
                  <a:pt x="0" y="1298702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74817" y="2922142"/>
            <a:ext cx="2472309" cy="1298702"/>
          </a:xfrm>
          <a:custGeom>
            <a:avLst/>
            <a:gdLst/>
            <a:ahLst/>
            <a:cxnLst/>
            <a:rect l="l" t="t" r="r" b="b"/>
            <a:pathLst>
              <a:path w="2472309" h="1298702">
                <a:moveTo>
                  <a:pt x="0" y="1298702"/>
                </a:moveTo>
                <a:lnTo>
                  <a:pt x="2472309" y="1298702"/>
                </a:lnTo>
                <a:lnTo>
                  <a:pt x="2472309" y="0"/>
                </a:lnTo>
                <a:lnTo>
                  <a:pt x="0" y="0"/>
                </a:lnTo>
                <a:lnTo>
                  <a:pt x="0" y="1298702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0262" y="4220908"/>
            <a:ext cx="2625471" cy="1584578"/>
          </a:xfrm>
          <a:custGeom>
            <a:avLst/>
            <a:gdLst/>
            <a:ahLst/>
            <a:cxnLst/>
            <a:rect l="l" t="t" r="r" b="b"/>
            <a:pathLst>
              <a:path w="2625471" h="1584578">
                <a:moveTo>
                  <a:pt x="0" y="1584578"/>
                </a:moveTo>
                <a:lnTo>
                  <a:pt x="2625471" y="1584578"/>
                </a:lnTo>
                <a:lnTo>
                  <a:pt x="2625471" y="0"/>
                </a:lnTo>
                <a:lnTo>
                  <a:pt x="0" y="0"/>
                </a:lnTo>
                <a:lnTo>
                  <a:pt x="0" y="1584578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55670" y="4220908"/>
            <a:ext cx="2319147" cy="1584578"/>
          </a:xfrm>
          <a:custGeom>
            <a:avLst/>
            <a:gdLst/>
            <a:ahLst/>
            <a:cxnLst/>
            <a:rect l="l" t="t" r="r" b="b"/>
            <a:pathLst>
              <a:path w="2319147" h="1584578">
                <a:moveTo>
                  <a:pt x="0" y="1584578"/>
                </a:moveTo>
                <a:lnTo>
                  <a:pt x="2319147" y="1584578"/>
                </a:lnTo>
                <a:lnTo>
                  <a:pt x="2319147" y="0"/>
                </a:lnTo>
                <a:lnTo>
                  <a:pt x="0" y="0"/>
                </a:lnTo>
                <a:lnTo>
                  <a:pt x="0" y="1584578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4817" y="4220908"/>
            <a:ext cx="2472309" cy="1584578"/>
          </a:xfrm>
          <a:custGeom>
            <a:avLst/>
            <a:gdLst/>
            <a:ahLst/>
            <a:cxnLst/>
            <a:rect l="l" t="t" r="r" b="b"/>
            <a:pathLst>
              <a:path w="2472309" h="1584578">
                <a:moveTo>
                  <a:pt x="0" y="1584578"/>
                </a:moveTo>
                <a:lnTo>
                  <a:pt x="2472309" y="1584578"/>
                </a:lnTo>
                <a:lnTo>
                  <a:pt x="2472309" y="0"/>
                </a:lnTo>
                <a:lnTo>
                  <a:pt x="0" y="0"/>
                </a:lnTo>
                <a:lnTo>
                  <a:pt x="0" y="1584578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3912" y="2922142"/>
            <a:ext cx="7429563" cy="0"/>
          </a:xfrm>
          <a:custGeom>
            <a:avLst/>
            <a:gdLst/>
            <a:ahLst/>
            <a:cxnLst/>
            <a:rect l="l" t="t" r="r" b="b"/>
            <a:pathLst>
              <a:path w="7429563">
                <a:moveTo>
                  <a:pt x="0" y="0"/>
                </a:moveTo>
                <a:lnTo>
                  <a:pt x="742956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05458" y="211881"/>
            <a:ext cx="6026099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endParaRPr sz="2800">
              <a:latin typeface="Arial"/>
              <a:cs typeface="Arial"/>
            </a:endParaRPr>
          </a:p>
          <a:p>
            <a:pPr marL="616204" marR="12225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9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1609" y="211881"/>
            <a:ext cx="57188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5070" y="1791270"/>
            <a:ext cx="3842387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El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ntaje</a:t>
            </a:r>
            <a:r>
              <a:rPr sz="1800" b="1" spc="-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b="1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q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rido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pa</a:t>
            </a:r>
            <a:r>
              <a:rPr sz="1800" b="1" spc="-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a c</a:t>
            </a:r>
            <a:r>
              <a:rPr sz="1800" b="1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rtifi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ca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6950" y="2461988"/>
            <a:ext cx="218717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>
                <a:latin typeface="Arial"/>
                <a:cs typeface="Arial"/>
              </a:rPr>
              <a:t>C</a:t>
            </a:r>
            <a:r>
              <a:rPr sz="1600" b="1" spc="-169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TE</a:t>
            </a:r>
            <a:r>
              <a:rPr sz="1600" b="1" spc="4" dirty="0">
                <a:latin typeface="Arial"/>
                <a:cs typeface="Arial"/>
              </a:rPr>
              <a:t>G</a:t>
            </a:r>
            <a:r>
              <a:rPr sz="1600" b="1" spc="-4" dirty="0">
                <a:latin typeface="Arial"/>
                <a:cs typeface="Arial"/>
              </a:rPr>
              <a:t>O</a:t>
            </a:r>
            <a:r>
              <a:rPr sz="1600" b="1" spc="0" dirty="0">
                <a:latin typeface="Arial"/>
                <a:cs typeface="Arial"/>
              </a:rPr>
              <a:t>R</a:t>
            </a:r>
            <a:r>
              <a:rPr sz="1600" b="1" spc="9" dirty="0">
                <a:latin typeface="Arial"/>
                <a:cs typeface="Arial"/>
              </a:rPr>
              <a:t>I</a:t>
            </a:r>
            <a:r>
              <a:rPr sz="1600" b="1" spc="0" dirty="0">
                <a:latin typeface="Arial"/>
                <a:cs typeface="Arial"/>
              </a:rPr>
              <a:t>A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DE</a:t>
            </a:r>
            <a:r>
              <a:rPr sz="1600" b="1" spc="-27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4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0243" y="2583908"/>
            <a:ext cx="93568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>
                <a:latin typeface="Arial"/>
                <a:cs typeface="Arial"/>
              </a:rPr>
              <a:t>DE</a:t>
            </a:r>
            <a:r>
              <a:rPr sz="1600" b="1" spc="-22" dirty="0">
                <a:latin typeface="Arial"/>
                <a:cs typeface="Arial"/>
              </a:rPr>
              <a:t> </a:t>
            </a:r>
            <a:r>
              <a:rPr sz="1600" b="1" spc="4" dirty="0">
                <a:latin typeface="Arial"/>
                <a:cs typeface="Arial"/>
              </a:rPr>
              <a:t>E</a:t>
            </a:r>
            <a:r>
              <a:rPr sz="1600" b="1" spc="0" dirty="0">
                <a:latin typeface="Arial"/>
                <a:cs typeface="Arial"/>
              </a:rPr>
              <a:t>E</a:t>
            </a:r>
            <a:r>
              <a:rPr sz="1600" b="1" spc="4" dirty="0">
                <a:latin typeface="Arial"/>
                <a:cs typeface="Arial"/>
              </a:rPr>
              <a:t>S</a:t>
            </a:r>
            <a:r>
              <a:rPr sz="1600" b="1" spc="0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8100" y="2583908"/>
            <a:ext cx="127661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b="1" spc="0" dirty="0">
                <a:latin typeface="Arial"/>
                <a:cs typeface="Arial"/>
              </a:rPr>
              <a:t>CERTIFIC</a:t>
            </a:r>
            <a:r>
              <a:rPr sz="1600" b="1" spc="-50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7016" y="3105751"/>
            <a:ext cx="185746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Cuando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el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SS</a:t>
            </a:r>
            <a:r>
              <a:rPr sz="1600" spc="-6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9015" y="3227671"/>
            <a:ext cx="2497498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pr</a:t>
            </a:r>
            <a:r>
              <a:rPr sz="1600" spc="4" dirty="0">
                <a:latin typeface="Arial"/>
                <a:cs typeface="Arial"/>
              </a:rPr>
              <a:t>iv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os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que</a:t>
            </a:r>
            <a:r>
              <a:rPr sz="1600" spc="128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c</a:t>
            </a:r>
            <a:r>
              <a:rPr sz="1600" b="1" spc="9" dirty="0">
                <a:latin typeface="Arial"/>
                <a:cs typeface="Arial"/>
              </a:rPr>
              <a:t>u</a:t>
            </a:r>
            <a:r>
              <a:rPr sz="1600" b="1" spc="0" dirty="0">
                <a:latin typeface="Arial"/>
                <a:cs typeface="Arial"/>
              </a:rPr>
              <a:t>en</a:t>
            </a:r>
            <a:r>
              <a:rPr sz="1600" b="1" spc="-4" dirty="0">
                <a:latin typeface="Arial"/>
                <a:cs typeface="Arial"/>
              </a:rPr>
              <a:t>t</a:t>
            </a:r>
            <a:r>
              <a:rPr sz="1600" b="1" spc="0" dirty="0">
                <a:latin typeface="Arial"/>
                <a:cs typeface="Arial"/>
              </a:rPr>
              <a:t>an</a:t>
            </a:r>
            <a:r>
              <a:rPr sz="1600" b="1" spc="10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85259" y="3227671"/>
            <a:ext cx="291944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-</a:t>
            </a:r>
            <a:r>
              <a:rPr sz="1600" spc="0" dirty="0"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4616" y="3593685"/>
            <a:ext cx="216400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ump</a:t>
            </a:r>
            <a:r>
              <a:rPr sz="1600" spc="9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ento</a:t>
            </a:r>
            <a:r>
              <a:rPr sz="1600" spc="-10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≥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80%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015" y="3715605"/>
            <a:ext cx="32734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5664" y="3715605"/>
            <a:ext cx="51773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parto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35556" y="3715605"/>
            <a:ext cx="157149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1212" y="3715605"/>
            <a:ext cx="327613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9" dirty="0">
                <a:latin typeface="Arial"/>
                <a:cs typeface="Arial"/>
              </a:rPr>
              <a:t>d</a:t>
            </a:r>
            <a:r>
              <a:rPr sz="1600" spc="0" dirty="0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9334" y="3715605"/>
            <a:ext cx="608747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>
                <a:latin typeface="Arial"/>
                <a:cs typeface="Arial"/>
              </a:rPr>
              <a:t>rec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én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6159" y="3715605"/>
            <a:ext cx="112865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-184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ercer</a:t>
            </a:r>
            <a:r>
              <a:rPr sz="1600" spc="-2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4" dirty="0">
                <a:latin typeface="Arial"/>
                <a:cs typeface="Arial"/>
              </a:rPr>
              <a:t>iv</a:t>
            </a:r>
            <a:r>
              <a:rPr sz="1600" spc="0" dirty="0"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262" y="2201875"/>
            <a:ext cx="7416863" cy="720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28"/>
              </a:spcBef>
            </a:pPr>
            <a:endParaRPr sz="950"/>
          </a:p>
          <a:p>
            <a:pPr marL="521779">
              <a:lnSpc>
                <a:spcPct val="95825"/>
              </a:lnSpc>
            </a:pPr>
            <a:r>
              <a:rPr sz="1600" b="1" spc="0" dirty="0">
                <a:latin typeface="Arial"/>
                <a:cs typeface="Arial"/>
              </a:rPr>
              <a:t>C</a:t>
            </a:r>
            <a:r>
              <a:rPr sz="1600" b="1" spc="-4" dirty="0">
                <a:latin typeface="Arial"/>
                <a:cs typeface="Arial"/>
              </a:rPr>
              <a:t>L</a:t>
            </a:r>
            <a:r>
              <a:rPr sz="1600" b="1" spc="-50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SIFI</a:t>
            </a:r>
            <a:r>
              <a:rPr sz="1600" b="1" spc="4" dirty="0">
                <a:latin typeface="Arial"/>
                <a:cs typeface="Arial"/>
              </a:rPr>
              <a:t>C</a:t>
            </a:r>
            <a:r>
              <a:rPr sz="1600" b="1" spc="-25" dirty="0">
                <a:latin typeface="Arial"/>
                <a:cs typeface="Arial"/>
              </a:rPr>
              <a:t>A</a:t>
            </a:r>
            <a:r>
              <a:rPr sz="1600" b="1" spc="9" dirty="0">
                <a:latin typeface="Arial"/>
                <a:cs typeface="Arial"/>
              </a:rPr>
              <a:t>CI</a:t>
            </a:r>
            <a:r>
              <a:rPr sz="1600" b="1" spc="-9" dirty="0">
                <a:latin typeface="Arial"/>
                <a:cs typeface="Arial"/>
              </a:rPr>
              <a:t>O</a:t>
            </a:r>
            <a:r>
              <a:rPr sz="1600" b="1" spc="0" dirty="0">
                <a:latin typeface="Arial"/>
                <a:cs typeface="Arial"/>
              </a:rPr>
              <a:t>N                                                         </a:t>
            </a:r>
            <a:r>
              <a:rPr sz="1600" b="1" spc="315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PUN</a:t>
            </a:r>
            <a:r>
              <a:rPr sz="1600" b="1" spc="-125" dirty="0">
                <a:latin typeface="Arial"/>
                <a:cs typeface="Arial"/>
              </a:rPr>
              <a:t>T</a:t>
            </a:r>
            <a:r>
              <a:rPr sz="1600" b="1" spc="-50" dirty="0">
                <a:latin typeface="Arial"/>
                <a:cs typeface="Arial"/>
              </a:rPr>
              <a:t>A</a:t>
            </a:r>
            <a:r>
              <a:rPr sz="1600" b="1" spc="0" dirty="0">
                <a:latin typeface="Arial"/>
                <a:cs typeface="Arial"/>
              </a:rPr>
              <a:t>JE</a:t>
            </a:r>
            <a:r>
              <a:rPr sz="1600" b="1" spc="-24" dirty="0">
                <a:latin typeface="Arial"/>
                <a:cs typeface="Arial"/>
              </a:rPr>
              <a:t> </a:t>
            </a:r>
            <a:r>
              <a:rPr sz="1600" b="1" spc="-119" dirty="0">
                <a:latin typeface="Arial"/>
                <a:cs typeface="Arial"/>
              </a:rPr>
              <a:t>P</a:t>
            </a:r>
            <a:r>
              <a:rPr sz="1600" b="1" spc="-50" dirty="0">
                <a:latin typeface="Arial"/>
                <a:cs typeface="Arial"/>
              </a:rPr>
              <a:t>A</a:t>
            </a:r>
            <a:r>
              <a:rPr sz="1600" b="1" spc="9" dirty="0">
                <a:latin typeface="Arial"/>
                <a:cs typeface="Arial"/>
              </a:rPr>
              <a:t>R</a:t>
            </a:r>
            <a:r>
              <a:rPr sz="1600" b="1" spc="0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0262" y="2922142"/>
            <a:ext cx="7416863" cy="1298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52">
              <a:lnSpc>
                <a:spcPct val="95825"/>
              </a:lnSpc>
              <a:spcBef>
                <a:spcPts val="375"/>
              </a:spcBef>
            </a:pPr>
            <a:r>
              <a:rPr sz="1600" spc="4" dirty="0">
                <a:latin typeface="Arial"/>
                <a:cs typeface="Arial"/>
              </a:rPr>
              <a:t>1</a:t>
            </a:r>
            <a:r>
              <a:rPr sz="1600" spc="0" dirty="0">
                <a:latin typeface="Arial"/>
                <a:cs typeface="Arial"/>
              </a:rPr>
              <a:t>.    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EES</a:t>
            </a:r>
            <a:r>
              <a:rPr sz="1600" spc="0" dirty="0">
                <a:latin typeface="Arial"/>
                <a:cs typeface="Arial"/>
              </a:rPr>
              <a:t>S    </a:t>
            </a:r>
            <a:r>
              <a:rPr sz="1600" spc="7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9" dirty="0">
                <a:latin typeface="Arial"/>
                <a:cs typeface="Arial"/>
              </a:rPr>
              <a:t>ú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-4" dirty="0">
                <a:latin typeface="Arial"/>
                <a:cs typeface="Arial"/>
              </a:rPr>
              <a:t>l</a:t>
            </a:r>
            <a:r>
              <a:rPr sz="1600" spc="4" dirty="0">
                <a:latin typeface="Arial"/>
                <a:cs typeface="Arial"/>
              </a:rPr>
              <a:t>ic</a:t>
            </a:r>
            <a:r>
              <a:rPr sz="1600" spc="0" dirty="0">
                <a:latin typeface="Arial"/>
                <a:cs typeface="Arial"/>
              </a:rPr>
              <a:t>os    </a:t>
            </a:r>
            <a:r>
              <a:rPr sz="1600" spc="6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91452">
              <a:lnSpc>
                <a:spcPts val="2789"/>
              </a:lnSpc>
              <a:spcBef>
                <a:spcPts val="1050"/>
              </a:spcBef>
            </a:pP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er</a:t>
            </a:r>
            <a:r>
              <a:rPr sz="1600" spc="4" dirty="0">
                <a:latin typeface="Arial"/>
                <a:cs typeface="Arial"/>
              </a:rPr>
              <a:t>vi</a:t>
            </a:r>
            <a:r>
              <a:rPr sz="1600" spc="-4" dirty="0">
                <a:latin typeface="Arial"/>
                <a:cs typeface="Arial"/>
              </a:rPr>
              <a:t>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os</a:t>
            </a:r>
            <a:r>
              <a:rPr sz="1600" spc="33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366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38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atenc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ón         </a:t>
            </a:r>
            <a:r>
              <a:rPr sz="1600" spc="15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Segundo</a:t>
            </a:r>
            <a:r>
              <a:rPr sz="1600" spc="-6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Ni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el            </a:t>
            </a:r>
            <a:r>
              <a:rPr sz="1600" spc="144" dirty="0">
                <a:latin typeface="Arial"/>
                <a:cs typeface="Arial"/>
              </a:rPr>
              <a:t> </a:t>
            </a:r>
            <a:r>
              <a:rPr sz="2400" spc="0" baseline="34423" dirty="0">
                <a:latin typeface="Arial"/>
                <a:cs typeface="Arial"/>
              </a:rPr>
              <a:t>al</a:t>
            </a:r>
            <a:r>
              <a:rPr sz="2400" spc="9" baseline="34423" dirty="0">
                <a:latin typeface="Arial"/>
                <a:cs typeface="Arial"/>
              </a:rPr>
              <a:t>c</a:t>
            </a:r>
            <a:r>
              <a:rPr sz="2400" spc="0" baseline="34423" dirty="0">
                <a:latin typeface="Arial"/>
                <a:cs typeface="Arial"/>
              </a:rPr>
              <a:t>anzado</a:t>
            </a:r>
            <a:r>
              <a:rPr sz="2400" spc="-82" baseline="34423" dirty="0">
                <a:latin typeface="Arial"/>
                <a:cs typeface="Arial"/>
              </a:rPr>
              <a:t> </a:t>
            </a:r>
            <a:r>
              <a:rPr sz="2400" spc="0" baseline="34423" dirty="0">
                <a:latin typeface="Arial"/>
                <a:cs typeface="Arial"/>
              </a:rPr>
              <a:t>un</a:t>
            </a:r>
            <a:r>
              <a:rPr sz="2400" spc="-17" baseline="34423" dirty="0">
                <a:latin typeface="Arial"/>
                <a:cs typeface="Arial"/>
              </a:rPr>
              <a:t> </a:t>
            </a:r>
            <a:r>
              <a:rPr sz="2400" spc="0" baseline="34423" dirty="0">
                <a:latin typeface="Arial"/>
                <a:cs typeface="Arial"/>
              </a:rPr>
              <a:t>ni</a:t>
            </a:r>
            <a:r>
              <a:rPr sz="2400" spc="4" baseline="34423" dirty="0">
                <a:latin typeface="Arial"/>
                <a:cs typeface="Arial"/>
              </a:rPr>
              <a:t>v</a:t>
            </a:r>
            <a:r>
              <a:rPr sz="2400" spc="0" baseline="34423" dirty="0">
                <a:latin typeface="Arial"/>
                <a:cs typeface="Arial"/>
              </a:rPr>
              <a:t>el</a:t>
            </a:r>
            <a:r>
              <a:rPr sz="2400" spc="-37" baseline="34423" dirty="0">
                <a:latin typeface="Arial"/>
                <a:cs typeface="Arial"/>
              </a:rPr>
              <a:t> </a:t>
            </a:r>
            <a:r>
              <a:rPr sz="2400" spc="0" baseline="34423" dirty="0"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91452">
              <a:lnSpc>
                <a:spcPts val="1839"/>
              </a:lnSpc>
              <a:spcBef>
                <a:spcPts val="1042"/>
              </a:spcBef>
            </a:pPr>
            <a:r>
              <a:rPr sz="2400" spc="0" baseline="-34423" dirty="0">
                <a:latin typeface="Arial"/>
                <a:cs typeface="Arial"/>
              </a:rPr>
              <a:t>n</a:t>
            </a:r>
            <a:r>
              <a:rPr sz="2400" spc="4" baseline="-34423" dirty="0">
                <a:latin typeface="Arial"/>
                <a:cs typeface="Arial"/>
              </a:rPr>
              <a:t>aci</a:t>
            </a:r>
            <a:r>
              <a:rPr sz="2400" spc="0" baseline="-34423" dirty="0">
                <a:latin typeface="Arial"/>
                <a:cs typeface="Arial"/>
              </a:rPr>
              <a:t>do                                                                              </a:t>
            </a:r>
            <a:r>
              <a:rPr sz="2400" spc="122" baseline="-3442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tándares</a:t>
            </a:r>
            <a:r>
              <a:rPr sz="1600" spc="-6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uado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30262" y="4220876"/>
            <a:ext cx="7416863" cy="1584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5"/>
              </a:spcBef>
            </a:pPr>
            <a:endParaRPr sz="500"/>
          </a:p>
          <a:p>
            <a:pPr marL="91452" marR="140680">
              <a:lnSpc>
                <a:spcPct val="100041"/>
              </a:lnSpc>
              <a:spcBef>
                <a:spcPts val="1000"/>
              </a:spcBef>
            </a:pPr>
            <a:r>
              <a:rPr sz="1600" spc="4" dirty="0">
                <a:latin typeface="Arial"/>
                <a:cs typeface="Arial"/>
              </a:rPr>
              <a:t>2</a:t>
            </a:r>
            <a:r>
              <a:rPr sz="1600" spc="0" dirty="0">
                <a:latin typeface="Arial"/>
                <a:cs typeface="Arial"/>
              </a:rPr>
              <a:t>.   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EES</a:t>
            </a:r>
            <a:r>
              <a:rPr sz="1600" spc="0" dirty="0">
                <a:latin typeface="Arial"/>
                <a:cs typeface="Arial"/>
              </a:rPr>
              <a:t>S   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del   </a:t>
            </a:r>
            <a:r>
              <a:rPr sz="1600" spc="43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á</a:t>
            </a:r>
            <a:r>
              <a:rPr sz="1600" spc="4" dirty="0">
                <a:latin typeface="Arial"/>
                <a:cs typeface="Arial"/>
              </a:rPr>
              <a:t>m</a:t>
            </a:r>
            <a:r>
              <a:rPr sz="1600" spc="0" dirty="0">
                <a:latin typeface="Arial"/>
                <a:cs typeface="Arial"/>
              </a:rPr>
              <a:t>b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to                                            </a:t>
            </a:r>
            <a:r>
              <a:rPr sz="1600" spc="38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Cuando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os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SS</a:t>
            </a:r>
            <a:r>
              <a:rPr sz="1600" spc="-4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2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 p</a:t>
            </a:r>
            <a:r>
              <a:rPr sz="1600" spc="4" dirty="0">
                <a:latin typeface="Arial"/>
                <a:cs typeface="Arial"/>
              </a:rPr>
              <a:t>u</a:t>
            </a:r>
            <a:r>
              <a:rPr sz="1600" spc="0" dirty="0">
                <a:latin typeface="Arial"/>
                <a:cs typeface="Arial"/>
              </a:rPr>
              <a:t>bli</a:t>
            </a:r>
            <a:r>
              <a:rPr sz="1600" spc="9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 </a:t>
            </a:r>
            <a:r>
              <a:rPr sz="1600" spc="19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que </a:t>
            </a:r>
            <a:r>
              <a:rPr sz="1600" spc="226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n</a:t>
            </a:r>
            <a:r>
              <a:rPr sz="1600" b="1" spc="0" dirty="0">
                <a:latin typeface="Arial"/>
                <a:cs typeface="Arial"/>
              </a:rPr>
              <a:t>o </a:t>
            </a:r>
            <a:r>
              <a:rPr sz="1600" b="1" spc="228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cue</a:t>
            </a:r>
            <a:r>
              <a:rPr sz="1600" b="1" spc="4" dirty="0">
                <a:latin typeface="Arial"/>
                <a:cs typeface="Arial"/>
              </a:rPr>
              <a:t>n</a:t>
            </a:r>
            <a:r>
              <a:rPr sz="1600" b="1" spc="0" dirty="0">
                <a:latin typeface="Arial"/>
                <a:cs typeface="Arial"/>
              </a:rPr>
              <a:t>tan                   </a:t>
            </a:r>
            <a:r>
              <a:rPr sz="1600" b="1" spc="1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-</a:t>
            </a:r>
            <a:r>
              <a:rPr sz="1600" spc="0" dirty="0">
                <a:latin typeface="Arial"/>
                <a:cs typeface="Arial"/>
              </a:rPr>
              <a:t>1                     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MR,</a:t>
            </a:r>
            <a:r>
              <a:rPr sz="1600" spc="-14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han</a:t>
            </a:r>
            <a:r>
              <a:rPr sz="1600" spc="-1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lc</a:t>
            </a:r>
            <a:r>
              <a:rPr sz="1600" spc="0" dirty="0">
                <a:latin typeface="Arial"/>
                <a:cs typeface="Arial"/>
              </a:rPr>
              <a:t>an</a:t>
            </a:r>
            <a:r>
              <a:rPr sz="1600" spc="4" dirty="0">
                <a:latin typeface="Arial"/>
                <a:cs typeface="Arial"/>
              </a:rPr>
              <a:t>z</a:t>
            </a:r>
            <a:r>
              <a:rPr sz="1600" spc="0" dirty="0">
                <a:latin typeface="Arial"/>
                <a:cs typeface="Arial"/>
              </a:rPr>
              <a:t>ado</a:t>
            </a:r>
            <a:r>
              <a:rPr sz="1600" spc="-9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un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on   </a:t>
            </a:r>
            <a:r>
              <a:rPr sz="1600" spc="194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4" dirty="0">
                <a:latin typeface="Arial"/>
                <a:cs typeface="Arial"/>
              </a:rPr>
              <a:t>vi</a:t>
            </a:r>
            <a:r>
              <a:rPr sz="1600" spc="-9" dirty="0">
                <a:latin typeface="Arial"/>
                <a:cs typeface="Arial"/>
              </a:rPr>
              <a:t>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os   </a:t>
            </a:r>
            <a:r>
              <a:rPr sz="1600" spc="15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pa</a:t>
            </a:r>
            <a:r>
              <a:rPr sz="1600" spc="-4" dirty="0">
                <a:latin typeface="Arial"/>
                <a:cs typeface="Arial"/>
              </a:rPr>
              <a:t>r</a:t>
            </a:r>
            <a:r>
              <a:rPr sz="1600" spc="0" dirty="0">
                <a:latin typeface="Arial"/>
                <a:cs typeface="Arial"/>
              </a:rPr>
              <a:t>a   </a:t>
            </a:r>
            <a:r>
              <a:rPr sz="1600" spc="201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a                   </a:t>
            </a:r>
            <a:r>
              <a:rPr sz="1600" spc="5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-</a:t>
            </a:r>
            <a:r>
              <a:rPr sz="1600" spc="0" dirty="0">
                <a:latin typeface="Arial"/>
                <a:cs typeface="Arial"/>
              </a:rPr>
              <a:t>2                      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ni</a:t>
            </a:r>
            <a:r>
              <a:rPr sz="1600" spc="9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el</a:t>
            </a:r>
            <a:r>
              <a:rPr sz="1600" spc="-5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7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c</a:t>
            </a:r>
            <a:r>
              <a:rPr sz="1600" spc="0" dirty="0">
                <a:latin typeface="Arial"/>
                <a:cs typeface="Arial"/>
              </a:rPr>
              <a:t>umpl</a:t>
            </a:r>
            <a:r>
              <a:rPr sz="1600" spc="9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m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ento at</a:t>
            </a:r>
            <a:r>
              <a:rPr sz="1600" spc="4" dirty="0">
                <a:latin typeface="Arial"/>
                <a:cs typeface="Arial"/>
              </a:rPr>
              <a:t>e</a:t>
            </a:r>
            <a:r>
              <a:rPr sz="1600" spc="0" dirty="0">
                <a:latin typeface="Arial"/>
                <a:cs typeface="Arial"/>
              </a:rPr>
              <a:t>n</a:t>
            </a:r>
            <a:r>
              <a:rPr sz="1600" spc="9" dirty="0">
                <a:latin typeface="Arial"/>
                <a:cs typeface="Arial"/>
              </a:rPr>
              <a:t>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ón </a:t>
            </a:r>
            <a:r>
              <a:rPr sz="1600" spc="16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del </a:t>
            </a:r>
            <a:r>
              <a:rPr sz="1600" spc="21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9" dirty="0">
                <a:latin typeface="Arial"/>
                <a:cs typeface="Arial"/>
              </a:rPr>
              <a:t>a</a:t>
            </a:r>
            <a:r>
              <a:rPr sz="1600" spc="0" dirty="0">
                <a:latin typeface="Arial"/>
                <a:cs typeface="Arial"/>
              </a:rPr>
              <a:t>rto </a:t>
            </a:r>
            <a:r>
              <a:rPr sz="1600" spc="216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y 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del                   </a:t>
            </a:r>
            <a:r>
              <a:rPr sz="1600" spc="5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I</a:t>
            </a:r>
            <a:r>
              <a:rPr sz="1600" spc="-4" dirty="0">
                <a:latin typeface="Arial"/>
                <a:cs typeface="Arial"/>
              </a:rPr>
              <a:t>-</a:t>
            </a:r>
            <a:r>
              <a:rPr sz="1600" spc="0" dirty="0">
                <a:latin typeface="Arial"/>
                <a:cs typeface="Arial"/>
              </a:rPr>
              <a:t>3                      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≥</a:t>
            </a:r>
            <a:r>
              <a:rPr sz="1600" spc="-8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80%</a:t>
            </a:r>
            <a:r>
              <a:rPr sz="1600" spc="-12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de</a:t>
            </a:r>
            <a:r>
              <a:rPr sz="1600" spc="-17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tándares re</a:t>
            </a:r>
            <a:r>
              <a:rPr sz="1600" spc="9" dirty="0">
                <a:latin typeface="Arial"/>
                <a:cs typeface="Arial"/>
              </a:rPr>
              <a:t>c</a:t>
            </a:r>
            <a:r>
              <a:rPr sz="1600" spc="4" dirty="0">
                <a:latin typeface="Arial"/>
                <a:cs typeface="Arial"/>
              </a:rPr>
              <a:t>i</a:t>
            </a:r>
            <a:r>
              <a:rPr sz="1600" spc="0" dirty="0">
                <a:latin typeface="Arial"/>
                <a:cs typeface="Arial"/>
              </a:rPr>
              <a:t>én</a:t>
            </a:r>
            <a:r>
              <a:rPr sz="1600" spc="-43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na</a:t>
            </a:r>
            <a:r>
              <a:rPr sz="1600" spc="4" dirty="0">
                <a:latin typeface="Arial"/>
                <a:cs typeface="Arial"/>
              </a:rPr>
              <a:t>ci</a:t>
            </a:r>
            <a:r>
              <a:rPr sz="1600" spc="0" dirty="0">
                <a:latin typeface="Arial"/>
                <a:cs typeface="Arial"/>
              </a:rPr>
              <a:t>do                                                                            </a:t>
            </a:r>
            <a:r>
              <a:rPr sz="1600" spc="391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e</a:t>
            </a:r>
            <a:r>
              <a:rPr sz="1600" spc="4" dirty="0">
                <a:latin typeface="Arial"/>
                <a:cs typeface="Arial"/>
              </a:rPr>
              <a:t>v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4" dirty="0">
                <a:latin typeface="Arial"/>
                <a:cs typeface="Arial"/>
              </a:rPr>
              <a:t>l</a:t>
            </a:r>
            <a:r>
              <a:rPr sz="1600" spc="0" dirty="0">
                <a:latin typeface="Arial"/>
                <a:cs typeface="Arial"/>
              </a:rPr>
              <a:t>uado</a:t>
            </a:r>
            <a:r>
              <a:rPr sz="1600" spc="4" dirty="0">
                <a:latin typeface="Arial"/>
                <a:cs typeface="Arial"/>
              </a:rPr>
              <a:t>s</a:t>
            </a:r>
            <a:r>
              <a:rPr sz="1600" spc="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" y="0"/>
            <a:ext cx="359664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0"/>
            <a:ext cx="153923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19700" y="4436364"/>
            <a:ext cx="2619755" cy="1743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5458" y="211881"/>
            <a:ext cx="6591406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r>
              <a:rPr sz="2800" b="1" spc="-11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marL="576872" marR="604163" algn="ctr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MAD</a:t>
            </a:r>
            <a:r>
              <a:rPr sz="4200" b="1" spc="-9" baseline="-1035" dirty="0">
                <a:latin typeface="Arial"/>
                <a:cs typeface="Arial"/>
              </a:rPr>
              <a:t>R</a:t>
            </a:r>
            <a:r>
              <a:rPr sz="4200" b="1" spc="0" baseline="-1035" dirty="0">
                <a:latin typeface="Arial"/>
                <a:cs typeface="Arial"/>
              </a:rPr>
              <a:t>E,</a:t>
            </a:r>
            <a:r>
              <a:rPr sz="4200" b="1" spc="-48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LA</a:t>
            </a:r>
            <a:r>
              <a:rPr sz="4200" b="1" spc="-137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NIÑA</a:t>
            </a:r>
            <a:r>
              <a:rPr sz="4200" b="1" spc="-203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Y</a:t>
            </a:r>
            <a:r>
              <a:rPr sz="4200" b="1" spc="-59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823521"/>
            <a:ext cx="456305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b="1" spc="-169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. CE</a:t>
            </a:r>
            <a:r>
              <a:rPr sz="1800" b="1" spc="-4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F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1800" b="1" spc="-54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CION</a:t>
            </a:r>
            <a:r>
              <a:rPr sz="1800" b="1" spc="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1800" b="1" spc="-2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RECON</a:t>
            </a:r>
            <a:r>
              <a:rPr sz="1800" b="1" spc="9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CI</a:t>
            </a:r>
            <a:r>
              <a:rPr sz="1800" b="1" spc="4" dirty="0">
                <a:solidFill>
                  <a:srgbClr val="1F487C"/>
                </a:solidFill>
                <a:latin typeface="Arial"/>
                <a:cs typeface="Arial"/>
              </a:rPr>
              <a:t>MI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EN</a:t>
            </a:r>
            <a:r>
              <a:rPr sz="1800" b="1" spc="-29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1800" b="1" spc="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2372161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652" y="2372161"/>
            <a:ext cx="8052114" cy="8026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98">
              <a:lnSpc>
                <a:spcPts val="1939"/>
              </a:lnSpc>
              <a:spcBef>
                <a:spcPts val="97"/>
              </a:spcBef>
            </a:pP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25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rtificaci</a:t>
            </a:r>
            <a:r>
              <a:rPr sz="1800" spc="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53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5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25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em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sión</a:t>
            </a:r>
            <a:r>
              <a:rPr sz="1800" spc="253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53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un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25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9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uc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ón</a:t>
            </a:r>
            <a:r>
              <a:rPr sz="1800" spc="23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rect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ral</a:t>
            </a:r>
            <a:r>
              <a:rPr sz="1800" spc="253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5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rtific</a:t>
            </a:r>
            <a:r>
              <a:rPr sz="1800" spc="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800" spc="0" dirty="0">
                <a:latin typeface="Arial"/>
                <a:cs typeface="Arial"/>
              </a:rPr>
              <a:t>co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9" dirty="0">
                <a:latin typeface="Arial"/>
                <a:cs typeface="Arial"/>
              </a:rPr>
              <a:t>c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1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qu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deb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spc="14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er</a:t>
            </a:r>
            <a:r>
              <a:rPr sz="1800" spc="20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9" dirty="0">
                <a:latin typeface="Arial"/>
                <a:cs typeface="Arial"/>
              </a:rPr>
              <a:t>u</a:t>
            </a:r>
            <a:r>
              <a:rPr sz="1800" spc="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da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spc="9" dirty="0">
                <a:latin typeface="Arial"/>
                <a:cs typeface="Arial"/>
              </a:rPr>
              <a:t>m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9" dirty="0">
                <a:latin typeface="Arial"/>
                <a:cs typeface="Arial"/>
              </a:rPr>
              <a:t>d</a:t>
            </a:r>
            <a:r>
              <a:rPr sz="1800" spc="4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9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te</a:t>
            </a:r>
            <a:r>
              <a:rPr sz="1800" spc="22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dipl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9" dirty="0">
                <a:latin typeface="Arial"/>
                <a:cs typeface="Arial"/>
              </a:rPr>
              <a:t>m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20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2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ac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2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4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4" dirty="0">
                <a:latin typeface="Arial"/>
                <a:cs typeface="Arial"/>
              </a:rPr>
              <a:t>ad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2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en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90"/>
              </a:spcBef>
            </a:pP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n </a:t>
            </a:r>
            <a:r>
              <a:rPr sz="1800" spc="-4" dirty="0">
                <a:latin typeface="Arial"/>
                <a:cs typeface="Arial"/>
              </a:rPr>
              <a:t>luga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vi</a:t>
            </a:r>
            <a:r>
              <a:rPr sz="1800" spc="-4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le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de</a:t>
            </a:r>
            <a:r>
              <a:rPr sz="1800" spc="0" dirty="0">
                <a:latin typeface="Arial"/>
                <a:cs typeface="Arial"/>
              </a:rPr>
              <a:t>l EESS</a:t>
            </a:r>
            <a:r>
              <a:rPr sz="1800" spc="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o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 </a:t>
            </a:r>
            <a:r>
              <a:rPr sz="1800" spc="-4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, </a:t>
            </a:r>
            <a:r>
              <a:rPr sz="1800" spc="-4" dirty="0">
                <a:latin typeface="Arial"/>
                <a:cs typeface="Arial"/>
              </a:rPr>
              <a:t>pa</a:t>
            </a:r>
            <a:r>
              <a:rPr sz="1800" spc="0" dirty="0">
                <a:latin typeface="Arial"/>
                <a:cs typeface="Arial"/>
              </a:rPr>
              <a:t>ra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4" dirty="0">
                <a:latin typeface="Arial"/>
                <a:cs typeface="Arial"/>
              </a:rPr>
              <a:t>ono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4" dirty="0">
                <a:latin typeface="Arial"/>
                <a:cs typeface="Arial"/>
              </a:rPr>
              <a:t>m</a:t>
            </a:r>
            <a:r>
              <a:rPr sz="1800" spc="0" dirty="0">
                <a:latin typeface="Arial"/>
                <a:cs typeface="Arial"/>
              </a:rPr>
              <a:t>i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-4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 </a:t>
            </a:r>
            <a:r>
              <a:rPr sz="1800" spc="-4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4" dirty="0">
                <a:latin typeface="Arial"/>
                <a:cs typeface="Arial"/>
              </a:rPr>
              <a:t>ua</a:t>
            </a:r>
            <a:r>
              <a:rPr sz="1800" spc="0" dirty="0">
                <a:latin typeface="Arial"/>
                <a:cs typeface="Arial"/>
              </a:rPr>
              <a:t>ri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3469695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3469695"/>
            <a:ext cx="8229600" cy="873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Arial"/>
                <a:cs typeface="Arial"/>
              </a:rPr>
              <a:t>Esta</a:t>
            </a:r>
            <a:r>
              <a:rPr sz="1800" spc="41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40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car</a:t>
            </a:r>
            <a:r>
              <a:rPr sz="1800" spc="-9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418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de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408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9" dirty="0">
                <a:latin typeface="Arial"/>
                <a:cs typeface="Arial"/>
              </a:rPr>
              <a:t>o</a:t>
            </a:r>
            <a:r>
              <a:rPr sz="1800" spc="9" dirty="0">
                <a:latin typeface="Arial"/>
                <a:cs typeface="Arial"/>
              </a:rPr>
              <a:t>m</a:t>
            </a:r>
            <a:r>
              <a:rPr sz="1800" spc="0" dirty="0">
                <a:latin typeface="Arial"/>
                <a:cs typeface="Arial"/>
              </a:rPr>
              <a:t>ité</a:t>
            </a:r>
            <a:r>
              <a:rPr sz="1800" spc="413" dirty="0">
                <a:latin typeface="Arial"/>
                <a:cs typeface="Arial"/>
              </a:rPr>
              <a:t> </a:t>
            </a:r>
            <a:r>
              <a:rPr sz="1800" spc="14" dirty="0">
                <a:latin typeface="Arial"/>
                <a:cs typeface="Arial"/>
              </a:rPr>
              <a:t>T</a:t>
            </a:r>
            <a:r>
              <a:rPr sz="1800" spc="-14" dirty="0">
                <a:latin typeface="Arial"/>
                <a:cs typeface="Arial"/>
              </a:rPr>
              <a:t>é</a:t>
            </a:r>
            <a:r>
              <a:rPr sz="1800" spc="0" dirty="0">
                <a:latin typeface="Arial"/>
                <a:cs typeface="Arial"/>
              </a:rPr>
              <a:t>cn</a:t>
            </a:r>
            <a:r>
              <a:rPr sz="1800" spc="-9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co</a:t>
            </a:r>
            <a:r>
              <a:rPr sz="1800" spc="408" dirty="0">
                <a:latin typeface="Arial"/>
                <a:cs typeface="Arial"/>
              </a:rPr>
              <a:t> </a:t>
            </a:r>
            <a:r>
              <a:rPr sz="1800" spc="0" dirty="0" err="1">
                <a:latin typeface="Arial"/>
                <a:cs typeface="Arial"/>
              </a:rPr>
              <a:t>Instituc</a:t>
            </a:r>
            <a:r>
              <a:rPr sz="1800" spc="-4" dirty="0" err="1">
                <a:latin typeface="Arial"/>
                <a:cs typeface="Arial"/>
              </a:rPr>
              <a:t>i</a:t>
            </a:r>
            <a:r>
              <a:rPr sz="1800" spc="4" dirty="0" err="1">
                <a:latin typeface="Arial"/>
                <a:cs typeface="Arial"/>
              </a:rPr>
              <a:t>o</a:t>
            </a:r>
            <a:r>
              <a:rPr sz="1800" spc="0" dirty="0" err="1">
                <a:latin typeface="Arial"/>
                <a:cs typeface="Arial"/>
              </a:rPr>
              <a:t>n</a:t>
            </a:r>
            <a:r>
              <a:rPr sz="1800" spc="-9" dirty="0" err="1">
                <a:latin typeface="Arial"/>
                <a:cs typeface="Arial"/>
              </a:rPr>
              <a:t>a</a:t>
            </a:r>
            <a:r>
              <a:rPr sz="1800" spc="0" dirty="0" err="1">
                <a:latin typeface="Arial"/>
                <a:cs typeface="Arial"/>
              </a:rPr>
              <a:t>l</a:t>
            </a:r>
            <a:r>
              <a:rPr sz="1800" spc="413" dirty="0">
                <a:latin typeface="Arial"/>
                <a:cs typeface="Arial"/>
              </a:rPr>
              <a:t> </a:t>
            </a:r>
            <a:r>
              <a:rPr lang="es-PE" sz="1800" spc="413" dirty="0" smtClean="0">
                <a:latin typeface="Arial"/>
                <a:cs typeface="Arial"/>
              </a:rPr>
              <a:t>MINSA/REGIÓN</a:t>
            </a:r>
            <a:r>
              <a:rPr sz="1800" spc="423" dirty="0" smtClean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y</a:t>
            </a:r>
            <a:r>
              <a:rPr sz="1800" spc="413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408" dirty="0">
                <a:latin typeface="Arial"/>
                <a:cs typeface="Arial"/>
              </a:rPr>
              <a:t> </a:t>
            </a:r>
            <a:r>
              <a:rPr sz="1800" spc="0" dirty="0" err="1">
                <a:latin typeface="Arial"/>
                <a:cs typeface="Arial"/>
              </a:rPr>
              <a:t>i</a:t>
            </a:r>
            <a:r>
              <a:rPr sz="1800" spc="-9" dirty="0" err="1">
                <a:latin typeface="Arial"/>
                <a:cs typeface="Arial"/>
              </a:rPr>
              <a:t>n</a:t>
            </a:r>
            <a:r>
              <a:rPr sz="1800" spc="0" dirty="0" err="1">
                <a:latin typeface="Arial"/>
                <a:cs typeface="Arial"/>
              </a:rPr>
              <a:t>ic</a:t>
            </a:r>
            <a:r>
              <a:rPr sz="1800" spc="-4" dirty="0" err="1">
                <a:latin typeface="Arial"/>
                <a:cs typeface="Arial"/>
              </a:rPr>
              <a:t>i</a:t>
            </a:r>
            <a:r>
              <a:rPr sz="1800" spc="0" dirty="0" err="1">
                <a:latin typeface="Arial"/>
                <a:cs typeface="Arial"/>
              </a:rPr>
              <a:t>a</a:t>
            </a:r>
            <a:r>
              <a:rPr sz="1800" spc="408" dirty="0">
                <a:latin typeface="Arial"/>
                <a:cs typeface="Arial"/>
              </a:rPr>
              <a:t> </a:t>
            </a:r>
            <a:r>
              <a:rPr sz="1800" spc="9" dirty="0" err="1" smtClean="0">
                <a:latin typeface="Arial"/>
                <a:cs typeface="Arial"/>
              </a:rPr>
              <a:t>c</a:t>
            </a:r>
            <a:r>
              <a:rPr sz="1800" spc="0" dirty="0" err="1" smtClean="0">
                <a:latin typeface="Arial"/>
                <a:cs typeface="Arial"/>
              </a:rPr>
              <a:t>uan</a:t>
            </a:r>
            <a:r>
              <a:rPr sz="1800" spc="-4" dirty="0" err="1" smtClean="0">
                <a:latin typeface="Arial"/>
                <a:cs typeface="Arial"/>
              </a:rPr>
              <a:t>d</a:t>
            </a:r>
            <a:r>
              <a:rPr sz="1800" spc="0" dirty="0" err="1" smtClean="0">
                <a:latin typeface="Arial"/>
                <a:cs typeface="Arial"/>
              </a:rPr>
              <a:t>o</a:t>
            </a:r>
            <a:r>
              <a:rPr lang="es-PE" sz="1800" spc="0" dirty="0" smtClean="0">
                <a:latin typeface="Arial"/>
                <a:cs typeface="Arial"/>
              </a:rPr>
              <a:t> </a:t>
            </a:r>
            <a:r>
              <a:rPr sz="1800" spc="0" dirty="0" err="1" smtClean="0">
                <a:latin typeface="Arial"/>
                <a:cs typeface="Arial"/>
              </a:rPr>
              <a:t>rec</a:t>
            </a:r>
            <a:r>
              <a:rPr sz="1800" spc="-4" dirty="0" err="1" smtClean="0">
                <a:latin typeface="Arial"/>
                <a:cs typeface="Arial"/>
              </a:rPr>
              <a:t>i</a:t>
            </a:r>
            <a:r>
              <a:rPr sz="1800" spc="0" dirty="0" err="1" smtClean="0">
                <a:latin typeface="Arial"/>
                <a:cs typeface="Arial"/>
              </a:rPr>
              <a:t>be</a:t>
            </a:r>
            <a:r>
              <a:rPr sz="1800" spc="9" dirty="0" smtClean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l acta fin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-4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 certific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ci</a:t>
            </a:r>
            <a:r>
              <a:rPr sz="1800" spc="-9" dirty="0">
                <a:latin typeface="Arial"/>
                <a:cs typeface="Arial"/>
              </a:rPr>
              <a:t>ó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2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con el p</a:t>
            </a:r>
            <a:r>
              <a:rPr sz="1800" spc="-9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nt</a:t>
            </a:r>
            <a:r>
              <a:rPr sz="1800" spc="-4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je</a:t>
            </a:r>
            <a:r>
              <a:rPr sz="1800" spc="1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9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ces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rio</a:t>
            </a:r>
            <a:r>
              <a:rPr sz="1800" spc="9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ra</a:t>
            </a:r>
            <a:r>
              <a:rPr sz="1800" spc="14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certific</a:t>
            </a:r>
            <a:r>
              <a:rPr sz="1800" spc="-9" dirty="0">
                <a:latin typeface="Arial"/>
                <a:cs typeface="Arial"/>
              </a:rPr>
              <a:t>a</a:t>
            </a:r>
            <a:r>
              <a:rPr sz="1800" spc="-94" dirty="0">
                <a:latin typeface="Arial"/>
                <a:cs typeface="Arial"/>
              </a:rPr>
              <a:t>r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0" y="0"/>
            <a:ext cx="9144000" cy="10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76" y="0"/>
            <a:ext cx="359664" cy="1053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200" y="0"/>
            <a:ext cx="153923" cy="1053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05458" y="211881"/>
            <a:ext cx="602609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r>
              <a:rPr sz="2800" b="1" spc="-9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AMIGOS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51609" y="211881"/>
            <a:ext cx="57188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08962" y="617265"/>
            <a:ext cx="44296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LA</a:t>
            </a:r>
            <a:r>
              <a:rPr sz="2800" b="1" spc="-137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MAD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E,</a:t>
            </a:r>
            <a:r>
              <a:rPr sz="2800" b="1" spc="-48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LA</a:t>
            </a:r>
            <a:r>
              <a:rPr sz="2800" b="1" spc="-137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NIÑA</a:t>
            </a:r>
            <a:r>
              <a:rPr sz="2800" b="1" spc="-20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</a:t>
            </a:r>
            <a:r>
              <a:rPr sz="2800" b="1" spc="-5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2938" y="617265"/>
            <a:ext cx="96639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4065" y="1674511"/>
            <a:ext cx="574953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184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r>
              <a:rPr sz="2000" b="1" spc="-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SUP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spc="-29" dirty="0">
                <a:solidFill>
                  <a:srgbClr val="1F487C"/>
                </a:solidFill>
                <a:latin typeface="Arial"/>
                <a:cs typeface="Arial"/>
              </a:rPr>
              <a:t>R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000" b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ON, MONI</a:t>
            </a:r>
            <a:r>
              <a:rPr sz="2000" b="1" spc="-3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OREO</a:t>
            </a:r>
            <a:r>
              <a:rPr sz="2000" b="1" spc="-6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000" b="1" spc="-4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000" b="1" spc="-154" dirty="0">
                <a:solidFill>
                  <a:srgbClr val="1F487C"/>
                </a:solidFill>
                <a:latin typeface="Arial"/>
                <a:cs typeface="Arial"/>
              </a:rPr>
              <a:t>V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AL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000" b="1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000" b="1" spc="0" dirty="0">
                <a:solidFill>
                  <a:srgbClr val="1F487C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4169" y="2284111"/>
            <a:ext cx="508976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plica el s</a:t>
            </a:r>
            <a:r>
              <a:rPr sz="2000" spc="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guimiento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en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3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pe</a:t>
            </a:r>
            <a:r>
              <a:rPr sz="2000" spc="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tos</a:t>
            </a:r>
            <a:r>
              <a:rPr sz="2000" spc="-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cl</a:t>
            </a:r>
            <a:r>
              <a:rPr sz="2000" spc="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ve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065" y="2893464"/>
            <a:ext cx="276287" cy="585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1.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6965" y="2893464"/>
            <a:ext cx="1620273" cy="890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Cumplim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ento</a:t>
            </a:r>
            <a:endParaRPr sz="2000">
              <a:latin typeface="Arial"/>
              <a:cs typeface="Arial"/>
            </a:endParaRPr>
          </a:p>
          <a:p>
            <a:pPr marL="12700" marR="7700">
              <a:lnSpc>
                <a:spcPct val="100041"/>
              </a:lnSpc>
            </a:pPr>
            <a:r>
              <a:rPr sz="2000" spc="0" dirty="0">
                <a:latin typeface="Arial"/>
                <a:cs typeface="Arial"/>
              </a:rPr>
              <a:t>C</a:t>
            </a:r>
            <a:r>
              <a:rPr sz="2000" spc="4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mplimiento adq</a:t>
            </a:r>
            <a:r>
              <a:rPr sz="2000" spc="4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is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ci</a:t>
            </a:r>
            <a:r>
              <a:rPr sz="2000" spc="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1829" y="2893464"/>
            <a:ext cx="4112290" cy="585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de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los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10 pas</a:t>
            </a:r>
            <a:r>
              <a:rPr sz="2000" spc="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para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una</a:t>
            </a:r>
            <a:r>
              <a:rPr sz="2000" spc="-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LME</a:t>
            </a:r>
            <a:endParaRPr sz="2000">
              <a:latin typeface="Arial"/>
              <a:cs typeface="Arial"/>
            </a:endParaRPr>
          </a:p>
          <a:p>
            <a:pPr marL="78231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de</a:t>
            </a:r>
            <a:r>
              <a:rPr sz="2000" spc="518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las</a:t>
            </a:r>
            <a:r>
              <a:rPr sz="2000" spc="508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di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iciones</a:t>
            </a:r>
            <a:r>
              <a:rPr sz="2000" spc="513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4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ion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7622" y="3198765"/>
            <a:ext cx="181871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a</a:t>
            </a:r>
            <a:r>
              <a:rPr sz="2000" spc="503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la</a:t>
            </a:r>
            <a:r>
              <a:rPr sz="2000" spc="513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publi</a:t>
            </a:r>
            <a:r>
              <a:rPr sz="2000" spc="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id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9287" y="3198765"/>
            <a:ext cx="1908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5941" y="3503565"/>
            <a:ext cx="193333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de  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suc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á</a:t>
            </a:r>
            <a:r>
              <a:rPr sz="2000" spc="0" dirty="0">
                <a:latin typeface="Arial"/>
                <a:cs typeface="Arial"/>
              </a:rPr>
              <a:t>ne</a:t>
            </a:r>
            <a:r>
              <a:rPr sz="2000" spc="-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4202" y="3503565"/>
            <a:ext cx="34460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-9" dirty="0">
                <a:latin typeface="Arial"/>
                <a:cs typeface="Arial"/>
              </a:rPr>
              <a:t>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4328" y="3503565"/>
            <a:ext cx="26135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8856" y="3503565"/>
            <a:ext cx="48784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LM,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8936" y="3503565"/>
            <a:ext cx="117832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bib</a:t>
            </a:r>
            <a:r>
              <a:rPr sz="2000" spc="-9" dirty="0">
                <a:latin typeface="Arial"/>
                <a:cs typeface="Arial"/>
              </a:rPr>
              <a:t>er</a:t>
            </a:r>
            <a:r>
              <a:rPr sz="2000" spc="0" dirty="0">
                <a:latin typeface="Arial"/>
                <a:cs typeface="Arial"/>
              </a:rPr>
              <a:t>on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2690" y="3503565"/>
            <a:ext cx="115549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y  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19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etinas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965" y="3808365"/>
            <a:ext cx="7039348" cy="584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221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tableci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as</a:t>
            </a:r>
            <a:r>
              <a:rPr sz="2000" spc="-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por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 R</a:t>
            </a:r>
            <a:r>
              <a:rPr sz="2000" spc="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glamento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alimentación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infant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l.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plemen</a:t>
            </a:r>
            <a:r>
              <a:rPr sz="2000" spc="-9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ación</a:t>
            </a:r>
            <a:r>
              <a:rPr sz="2000" spc="-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del Lactario</a:t>
            </a:r>
            <a:r>
              <a:rPr sz="2000" spc="-3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Ins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ucional,</a:t>
            </a:r>
            <a:r>
              <a:rPr sz="2000" spc="-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seg</a:t>
            </a:r>
            <a:r>
              <a:rPr sz="2000" spc="4" dirty="0">
                <a:latin typeface="Arial"/>
                <a:cs typeface="Arial"/>
              </a:rPr>
              <a:t>ú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co</a:t>
            </a:r>
            <a:r>
              <a:rPr sz="2000" spc="9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re</a:t>
            </a:r>
            <a:r>
              <a:rPr sz="2000" spc="9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on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4112918"/>
            <a:ext cx="27624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3.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33780" y="5425617"/>
            <a:ext cx="7950250" cy="715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342" marR="162338" algn="ctr">
              <a:lnSpc>
                <a:spcPts val="1725"/>
              </a:lnSpc>
              <a:spcBef>
                <a:spcPts val="86"/>
              </a:spcBef>
            </a:pP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La</a:t>
            </a:r>
            <a:r>
              <a:rPr sz="2400" b="1" i="1" spc="-15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fi</a:t>
            </a:r>
            <a:r>
              <a:rPr sz="2400" b="1" i="1" spc="4" baseline="3413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ha</a:t>
            </a:r>
            <a:r>
              <a:rPr sz="2400" b="1" i="1" spc="-17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sz="2400" b="1" i="1" spc="-1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moni</a:t>
            </a:r>
            <a:r>
              <a:rPr sz="2400" b="1" i="1" spc="-9" baseline="3413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oreo</a:t>
            </a:r>
            <a:r>
              <a:rPr sz="2400" b="1" i="1" spc="-39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400" b="1" i="1" spc="-4" baseline="3413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be</a:t>
            </a:r>
            <a:r>
              <a:rPr sz="2400" b="1" i="1" spc="-7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400" b="1" i="1" spc="-4" baseline="3413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2400" b="1" i="1" spc="4" baseline="3413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400" b="1" i="1" spc="-9" baseline="3413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ar</a:t>
            </a:r>
            <a:r>
              <a:rPr sz="2400" b="1" i="1" spc="-4" baseline="3413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-44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en</a:t>
            </a:r>
            <a:r>
              <a:rPr sz="2400" b="1" i="1" spc="-1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la</a:t>
            </a:r>
            <a:r>
              <a:rPr sz="2400" b="1" i="1" spc="-12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-4" baseline="3413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up</a:t>
            </a:r>
            <a:r>
              <a:rPr sz="2400" b="1" i="1" spc="-9" baseline="3413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14" baseline="3413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vi</a:t>
            </a:r>
            <a:r>
              <a:rPr sz="2400" b="1" i="1" spc="-4" baseline="3413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ión</a:t>
            </a:r>
            <a:r>
              <a:rPr sz="2400" b="1" i="1" spc="-30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al</a:t>
            </a:r>
            <a:r>
              <a:rPr sz="2400" b="1" i="1" spc="-12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-9" baseline="3413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SS</a:t>
            </a:r>
            <a:r>
              <a:rPr sz="2400" b="1" i="1" spc="-30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400" b="1" i="1" spc="1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MR</a:t>
            </a:r>
            <a:r>
              <a:rPr sz="2400" b="1" i="1" spc="-12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al</a:t>
            </a:r>
            <a:r>
              <a:rPr sz="2400" b="1" i="1" spc="-12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men</a:t>
            </a:r>
            <a:r>
              <a:rPr sz="2400" b="1" i="1" spc="-4" baseline="3413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-13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r>
              <a:rPr sz="2400" b="1" i="1" spc="-3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2400" b="1" i="1" spc="-34" baseline="3413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sz="2400" b="1" i="1" spc="-1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al</a:t>
            </a:r>
            <a:r>
              <a:rPr sz="2400" b="1" i="1" spc="-12" baseline="341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añ</a:t>
            </a:r>
            <a:r>
              <a:rPr sz="2400" b="1" i="1" spc="-4" baseline="3413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400" b="1" i="1" spc="0" baseline="3413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920"/>
              </a:lnSpc>
              <a:spcBef>
                <a:spcPts val="9"/>
              </a:spcBef>
            </a:pP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400" b="1" i="1" spc="-1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sz="2400" b="1" i="1" spc="-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SS</a:t>
            </a:r>
            <a:r>
              <a:rPr sz="2400" b="1" i="1" spc="-30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400" b="1" i="1" spc="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MR</a:t>
            </a:r>
            <a:r>
              <a:rPr sz="2400" b="1" i="1" spc="-17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ertifi</a:t>
            </a:r>
            <a:r>
              <a:rPr sz="2400" b="1" i="1" spc="-4" baseline="1706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400" b="1" i="1" spc="-4" baseline="1706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400" b="1" i="1" spc="-4" baseline="1706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2400" b="1" i="1" spc="-46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sz="2400" b="1" i="1" spc="-14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el</a:t>
            </a:r>
            <a:r>
              <a:rPr sz="2400" b="1" i="1" spc="-1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Comi</a:t>
            </a: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é</a:t>
            </a:r>
            <a:r>
              <a:rPr sz="2400" b="1" i="1" spc="-4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sz="2400" b="1" i="1" spc="-16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LM</a:t>
            </a:r>
            <a:r>
              <a:rPr sz="2400" b="1" i="1" spc="-20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quien</a:t>
            </a:r>
            <a:r>
              <a:rPr sz="2400" b="1" i="1" spc="-12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moni</a:t>
            </a: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ori</a:t>
            </a:r>
            <a:r>
              <a:rPr sz="2400" b="1" i="1" spc="-19" baseline="1706" dirty="0">
                <a:solidFill>
                  <a:srgbClr val="1F487C"/>
                </a:solidFill>
                <a:latin typeface="Calibri"/>
                <a:cs typeface="Calibri"/>
              </a:rPr>
              <a:t>z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400" b="1" i="1" spc="-5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el</a:t>
            </a:r>
            <a:r>
              <a:rPr sz="2400" b="1" i="1" spc="-1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cumpl</a:t>
            </a:r>
            <a:r>
              <a:rPr sz="2400" b="1" i="1" spc="4" baseline="1706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mie</a:t>
            </a:r>
            <a:r>
              <a:rPr sz="2400" b="1" i="1" spc="-14" baseline="1706" dirty="0">
                <a:solidFill>
                  <a:srgbClr val="1F487C"/>
                </a:solidFill>
                <a:latin typeface="Calibri"/>
                <a:cs typeface="Calibri"/>
              </a:rPr>
              <a:t>nt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400" b="1" i="1" spc="-7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sz="2400" b="1" i="1" spc="-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los</a:t>
            </a:r>
            <a:endParaRPr sz="1600">
              <a:latin typeface="Calibri"/>
              <a:cs typeface="Calibri"/>
            </a:endParaRPr>
          </a:p>
          <a:p>
            <a:pPr marL="1525892" marR="1540649" algn="ctr">
              <a:lnSpc>
                <a:spcPts val="1920"/>
              </a:lnSpc>
            </a:pP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cr</a:t>
            </a:r>
            <a:r>
              <a:rPr sz="2400" b="1" i="1" spc="9" baseline="1706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400" b="1" i="1" spc="-14" baseline="1706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erios</a:t>
            </a:r>
            <a:r>
              <a:rPr sz="2400" b="1" i="1" spc="-53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sz="2400" b="1" i="1" spc="-7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400" b="1" i="1" spc="-29" baseline="1706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-25" baseline="1706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án</a:t>
            </a:r>
            <a:r>
              <a:rPr sz="2400" b="1" i="1" spc="-4" baseline="1706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ares</a:t>
            </a:r>
            <a:r>
              <a:rPr sz="2400" b="1" i="1" spc="-28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sz="2400" b="1" i="1" spc="-1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-9" baseline="1706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ertifi</a:t>
            </a:r>
            <a:r>
              <a:rPr sz="2400" b="1" i="1" spc="-4" baseline="1706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ación</a:t>
            </a:r>
            <a:r>
              <a:rPr sz="2400" b="1" i="1" spc="-60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2400" b="1" i="1" spc="-4" baseline="1706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ra</a:t>
            </a:r>
            <a:r>
              <a:rPr sz="2400" b="1" i="1" spc="4" baseline="170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b="1" i="1" spc="-4" baseline="1706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400" b="1" i="1" spc="-29" baseline="1706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400" b="1" i="1" spc="-14" baseline="1706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enibil</a:t>
            </a:r>
            <a:r>
              <a:rPr sz="2400" b="1" i="1" spc="4" baseline="1706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400" b="1" i="1" spc="-4" baseline="1706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400" b="1" i="1" spc="0" baseline="1706" dirty="0">
                <a:solidFill>
                  <a:srgbClr val="1F487C"/>
                </a:solidFill>
                <a:latin typeface="Calibri"/>
                <a:cs typeface="Calibri"/>
              </a:rPr>
              <a:t>d.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97713" y="799338"/>
            <a:ext cx="5328920" cy="4596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9299" y="1574800"/>
            <a:ext cx="0" cy="609599"/>
          </a:xfrm>
          <a:custGeom>
            <a:avLst/>
            <a:gdLst/>
            <a:ahLst/>
            <a:cxnLst/>
            <a:rect l="l" t="t" r="r" b="b"/>
            <a:pathLst>
              <a:path h="609599">
                <a:moveTo>
                  <a:pt x="0" y="609599"/>
                </a:moveTo>
                <a:lnTo>
                  <a:pt x="0" y="0"/>
                </a:lnTo>
              </a:path>
            </a:pathLst>
          </a:custGeom>
          <a:ln w="25399">
            <a:solidFill>
              <a:srgbClr val="5956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4568" y="799338"/>
            <a:ext cx="2071750" cy="4596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1714" y="5559577"/>
            <a:ext cx="6139722" cy="611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i="1" spc="0" baseline="2730" dirty="0">
                <a:solidFill>
                  <a:srgbClr val="1F487C"/>
                </a:solidFill>
                <a:latin typeface="Calibri"/>
                <a:cs typeface="Calibri"/>
              </a:rPr>
              <a:t>! Queremos</a:t>
            </a:r>
            <a:r>
              <a:rPr sz="3000" b="1" i="1" spc="-19" baseline="27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>
                <a:solidFill>
                  <a:srgbClr val="1F487C"/>
                </a:solidFill>
                <a:latin typeface="Calibri"/>
                <a:cs typeface="Calibri"/>
              </a:rPr>
              <a:t>que</a:t>
            </a:r>
            <a:r>
              <a:rPr sz="3000" b="1" i="1" spc="-24" baseline="27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>
                <a:solidFill>
                  <a:srgbClr val="1F487C"/>
                </a:solidFill>
                <a:latin typeface="Calibri"/>
                <a:cs typeface="Calibri"/>
              </a:rPr>
              <a:t>la</a:t>
            </a:r>
            <a:r>
              <a:rPr sz="3000" b="1" i="1" spc="-9" baseline="27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>
                <a:solidFill>
                  <a:srgbClr val="1F487C"/>
                </a:solidFill>
                <a:latin typeface="Calibri"/>
                <a:cs typeface="Calibri"/>
              </a:rPr>
              <a:t>salud…</a:t>
            </a:r>
            <a:r>
              <a:rPr sz="3000" b="1" i="1" spc="-29" baseline="27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>
                <a:solidFill>
                  <a:srgbClr val="1F487C"/>
                </a:solidFill>
                <a:latin typeface="Calibri"/>
                <a:cs typeface="Calibri"/>
              </a:rPr>
              <a:t>signifique</a:t>
            </a:r>
            <a:r>
              <a:rPr sz="3000" b="1" i="1" spc="-44" baseline="27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>
                <a:solidFill>
                  <a:srgbClr val="1F487C"/>
                </a:solidFill>
                <a:latin typeface="Calibri"/>
                <a:cs typeface="Calibri"/>
              </a:rPr>
              <a:t>progreso</a:t>
            </a:r>
            <a:r>
              <a:rPr sz="3000" b="1" i="1" spc="-25" baseline="27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>
                <a:solidFill>
                  <a:srgbClr val="1F487C"/>
                </a:solidFill>
                <a:latin typeface="Calibri"/>
                <a:cs typeface="Calibri"/>
              </a:rPr>
              <a:t>para</a:t>
            </a:r>
            <a:r>
              <a:rPr sz="3000" b="1" i="1" spc="-34" baseline="27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i="1" spc="-25" baseline="2730" dirty="0" err="1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3000" b="1" i="1" spc="0" baseline="2730" dirty="0" err="1">
                <a:solidFill>
                  <a:srgbClr val="1F487C"/>
                </a:solidFill>
                <a:latin typeface="Calibri"/>
                <a:cs typeface="Calibri"/>
              </a:rPr>
              <a:t>odos</a:t>
            </a:r>
            <a:r>
              <a:rPr sz="3000" b="1" i="1" spc="0" baseline="2730" dirty="0" smtClean="0">
                <a:solidFill>
                  <a:srgbClr val="1F487C"/>
                </a:solidFill>
                <a:latin typeface="Calibri"/>
                <a:cs typeface="Calibri"/>
              </a:rPr>
              <a:t>!</a:t>
            </a:r>
            <a:endParaRPr lang="es-PE" sz="3000" b="1" i="1" spc="0" baseline="2730" dirty="0" smtClean="0">
              <a:solidFill>
                <a:srgbClr val="1F487C"/>
              </a:solidFill>
              <a:latin typeface="Calibri"/>
              <a:cs typeface="Calibri"/>
            </a:endParaRPr>
          </a:p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lang="es-PE" sz="3000" b="1" i="1" baseline="2730" dirty="0" smtClean="0">
                <a:solidFill>
                  <a:srgbClr val="1F487C"/>
                </a:solidFill>
                <a:latin typeface="Calibri"/>
                <a:cs typeface="Calibri"/>
              </a:rPr>
              <a:t>                                             GRACIAS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6600" y="6001600"/>
            <a:ext cx="3581400" cy="312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lang="es-PE" sz="3000" b="1" i="1" spc="-1214" baseline="1435" dirty="0" smtClean="0">
                <a:solidFill>
                  <a:srgbClr val="1F487C"/>
                </a:solidFill>
                <a:latin typeface="Trebuchet MS"/>
                <a:cs typeface="Trebuchet MS"/>
              </a:rPr>
              <a:t>         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332656"/>
          </a:xfrm>
        </p:spPr>
        <p:txBody>
          <a:bodyPr>
            <a:normAutofit fontScale="90000"/>
          </a:bodyPr>
          <a:lstStyle/>
          <a:p>
            <a:endParaRPr lang="es-PE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FA9789AF-D7C0-44A2-8A65-F4C9401C43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332656"/>
          <a:ext cx="939653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D3763B47-735B-49AB-8262-652A221889D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0364" y="735694"/>
            <a:ext cx="8363272" cy="6122305"/>
          </a:xfrm>
        </p:spPr>
        <p:txBody>
          <a:bodyPr/>
          <a:lstStyle/>
          <a:p>
            <a:pPr algn="just"/>
            <a:r>
              <a:rPr lang="es-P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Lactancia materna: reduce la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mortalidad </a:t>
            </a:r>
            <a:r>
              <a:rPr lang="es-P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menores de 5 </a:t>
            </a:r>
            <a:r>
              <a:rPr lang="es-P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años. El</a:t>
            </a:r>
            <a:r>
              <a:rPr lang="es-PE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87% de los menores de seis meses se salvarían anualmente en 75 países de ingresos bajos y medianos con un incremento de la LM. </a:t>
            </a:r>
            <a:endParaRPr lang="es-P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P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Beneficios: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 continúa hasta los 2 años o más, por  efecto protector </a:t>
            </a:r>
            <a:endParaRPr lang="es-P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P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Niños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6 a 23 meses de edad, con LM se asocia con una reducción de 50% de las defunciones. </a:t>
            </a:r>
            <a:endParaRPr lang="es-P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P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Tasas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LME en menores de seis meses en la mayoría de los países son inferiores al 50%, </a:t>
            </a:r>
            <a:r>
              <a:rPr lang="es-PE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actual meta de la Asamblea Mundial de la Salud para el 2025.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(Rev. </a:t>
            </a:r>
            <a:r>
              <a:rPr lang="es-PE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Lancet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2015)</a:t>
            </a:r>
          </a:p>
          <a:p>
            <a:pPr algn="just"/>
            <a:r>
              <a:rPr lang="es-P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Hoy, las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mujeres no reciben el apoyo que necesitan para amamantar y enfrentar las </a:t>
            </a:r>
            <a:r>
              <a:rPr lang="es-P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barreras. La </a:t>
            </a:r>
            <a:r>
              <a:rPr lang="es-P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LM se ve afectada por una amplia gama de factores, </a:t>
            </a:r>
            <a:r>
              <a:rPr lang="es-PE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s-PE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Lancet</a:t>
            </a:r>
            <a:r>
              <a:rPr lang="es-PE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P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PE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BENEFICIOS</a:t>
            </a:r>
            <a:endParaRPr lang="es-PE" sz="32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                           </a:t>
            </a:r>
            <a:r>
              <a:rPr lang="es-PE" dirty="0" smtClean="0">
                <a:solidFill>
                  <a:schemeClr val="accent1"/>
                </a:solidFill>
              </a:rPr>
              <a:t>SEGÚN ENDES 2016</a:t>
            </a:r>
            <a:endParaRPr lang="es-PE" dirty="0">
              <a:solidFill>
                <a:schemeClr val="accent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132" t="17511" r="16032"/>
          <a:stretch/>
        </p:blipFill>
        <p:spPr>
          <a:xfrm>
            <a:off x="6927" y="685799"/>
            <a:ext cx="9306637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4144" y="2205228"/>
            <a:ext cx="2601468" cy="3877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9572" y="2200655"/>
            <a:ext cx="2610612" cy="3886200"/>
          </a:xfrm>
          <a:custGeom>
            <a:avLst/>
            <a:gdLst/>
            <a:ahLst/>
            <a:cxnLst/>
            <a:rect l="l" t="t" r="r" b="b"/>
            <a:pathLst>
              <a:path w="2610612" h="3886200">
                <a:moveTo>
                  <a:pt x="0" y="3886200"/>
                </a:moveTo>
                <a:lnTo>
                  <a:pt x="2610612" y="3886200"/>
                </a:lnTo>
                <a:lnTo>
                  <a:pt x="2610612" y="0"/>
                </a:lnTo>
                <a:lnTo>
                  <a:pt x="0" y="0"/>
                </a:lnTo>
                <a:lnTo>
                  <a:pt x="0" y="388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8200" y="228600"/>
            <a:ext cx="8001000" cy="752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960"/>
              </a:lnSpc>
              <a:spcBef>
                <a:spcPts val="148"/>
              </a:spcBef>
            </a:pPr>
            <a:r>
              <a:rPr lang="es-PE" sz="2400" b="1" spc="0" dirty="0" smtClean="0">
                <a:latin typeface="Arial"/>
                <a:cs typeface="Arial"/>
              </a:rPr>
              <a:t>DIRECTIVA </a:t>
            </a:r>
            <a:r>
              <a:rPr lang="es-PE" sz="2400" b="1" dirty="0">
                <a:latin typeface="Arial"/>
                <a:cs typeface="Arial"/>
              </a:rPr>
              <a:t>DE CERTIFICACIÓN DE ESTABLECIMIENTOS          AMIGOS 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8827" y="485700"/>
            <a:ext cx="257678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540" y="1919236"/>
            <a:ext cx="445180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>
                <a:latin typeface="Arial Narrow"/>
                <a:cs typeface="Arial Narrow"/>
              </a:rPr>
              <a:t>Que,</a:t>
            </a:r>
            <a:r>
              <a:rPr sz="2000" spc="266" dirty="0">
                <a:latin typeface="Arial Narrow"/>
                <a:cs typeface="Arial Narrow"/>
              </a:rPr>
              <a:t> </a:t>
            </a:r>
            <a:r>
              <a:rPr sz="2000" spc="0" dirty="0">
                <a:latin typeface="Arial Narrow"/>
                <a:cs typeface="Arial Narrow"/>
              </a:rPr>
              <a:t>a</a:t>
            </a:r>
            <a:r>
              <a:rPr sz="2000" spc="250" dirty="0">
                <a:latin typeface="Arial Narrow"/>
                <a:cs typeface="Arial Narrow"/>
              </a:rPr>
              <a:t> </a:t>
            </a:r>
            <a:r>
              <a:rPr sz="2000" spc="0" dirty="0">
                <a:latin typeface="Arial Narrow"/>
                <a:cs typeface="Arial Narrow"/>
              </a:rPr>
              <a:t>través</a:t>
            </a:r>
            <a:r>
              <a:rPr sz="2000" spc="250" dirty="0">
                <a:latin typeface="Arial Narrow"/>
                <a:cs typeface="Arial Narrow"/>
              </a:rPr>
              <a:t> </a:t>
            </a:r>
            <a:r>
              <a:rPr sz="2000" spc="0" dirty="0">
                <a:latin typeface="Arial Narrow"/>
                <a:cs typeface="Arial Narrow"/>
              </a:rPr>
              <a:t>de</a:t>
            </a:r>
            <a:r>
              <a:rPr sz="2000" spc="261" dirty="0">
                <a:latin typeface="Arial Narrow"/>
                <a:cs typeface="Arial Narrow"/>
              </a:rPr>
              <a:t> </a:t>
            </a:r>
            <a:r>
              <a:rPr sz="2000" spc="-4" dirty="0">
                <a:latin typeface="Arial Narrow"/>
                <a:cs typeface="Arial Narrow"/>
              </a:rPr>
              <a:t>l</a:t>
            </a:r>
            <a:r>
              <a:rPr sz="2000" spc="0" dirty="0">
                <a:latin typeface="Arial Narrow"/>
                <a:cs typeface="Arial Narrow"/>
              </a:rPr>
              <a:t>a</a:t>
            </a:r>
            <a:r>
              <a:rPr sz="2000" spc="261" dirty="0">
                <a:latin typeface="Arial Narrow"/>
                <a:cs typeface="Arial Narrow"/>
              </a:rPr>
              <a:t> </a:t>
            </a:r>
            <a:r>
              <a:rPr sz="2000" spc="0" dirty="0">
                <a:latin typeface="Arial Narrow"/>
                <a:cs typeface="Arial Narrow"/>
              </a:rPr>
              <a:t>Res</a:t>
            </a:r>
            <a:r>
              <a:rPr sz="2000" spc="-9" dirty="0">
                <a:latin typeface="Arial Narrow"/>
                <a:cs typeface="Arial Narrow"/>
              </a:rPr>
              <a:t>o</a:t>
            </a:r>
            <a:r>
              <a:rPr sz="2000" spc="0" dirty="0">
                <a:latin typeface="Arial Narrow"/>
                <a:cs typeface="Arial Narrow"/>
              </a:rPr>
              <a:t>luci</a:t>
            </a:r>
            <a:r>
              <a:rPr sz="2000" spc="-4" dirty="0">
                <a:latin typeface="Arial Narrow"/>
                <a:cs typeface="Arial Narrow"/>
              </a:rPr>
              <a:t>ó</a:t>
            </a:r>
            <a:r>
              <a:rPr sz="2000" spc="0" dirty="0">
                <a:latin typeface="Arial Narrow"/>
                <a:cs typeface="Arial Narrow"/>
              </a:rPr>
              <a:t>n</a:t>
            </a:r>
            <a:r>
              <a:rPr sz="2000" spc="275" dirty="0">
                <a:latin typeface="Arial Narrow"/>
                <a:cs typeface="Arial Narrow"/>
              </a:rPr>
              <a:t> </a:t>
            </a:r>
            <a:r>
              <a:rPr sz="2000" spc="0" dirty="0">
                <a:latin typeface="Arial Narrow"/>
                <a:cs typeface="Arial Narrow"/>
              </a:rPr>
              <a:t>Mi</a:t>
            </a:r>
            <a:r>
              <a:rPr sz="2000" spc="-9" dirty="0">
                <a:latin typeface="Arial Narrow"/>
                <a:cs typeface="Arial Narrow"/>
              </a:rPr>
              <a:t>n</a:t>
            </a:r>
            <a:r>
              <a:rPr sz="2000" spc="0" dirty="0">
                <a:latin typeface="Arial Narrow"/>
                <a:cs typeface="Arial Narrow"/>
              </a:rPr>
              <a:t>i</a:t>
            </a:r>
            <a:r>
              <a:rPr sz="2000" spc="-9" dirty="0">
                <a:latin typeface="Arial Narrow"/>
                <a:cs typeface="Arial Narrow"/>
              </a:rPr>
              <a:t>s</a:t>
            </a:r>
            <a:r>
              <a:rPr sz="2000" spc="0" dirty="0">
                <a:latin typeface="Arial Narrow"/>
                <a:cs typeface="Arial Narrow"/>
              </a:rPr>
              <a:t>terial</a:t>
            </a:r>
            <a:r>
              <a:rPr sz="2000" spc="255" dirty="0">
                <a:latin typeface="Arial Narrow"/>
                <a:cs typeface="Arial Narrow"/>
              </a:rPr>
              <a:t> </a:t>
            </a:r>
            <a:r>
              <a:rPr sz="2000" spc="4" dirty="0">
                <a:latin typeface="Arial Narrow"/>
                <a:cs typeface="Arial Narrow"/>
              </a:rPr>
              <a:t>N</a:t>
            </a:r>
            <a:r>
              <a:rPr sz="2000" spc="0" dirty="0">
                <a:latin typeface="Arial Narrow"/>
                <a:cs typeface="Arial Narrow"/>
              </a:rPr>
              <a:t>°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540" y="2224036"/>
            <a:ext cx="1719475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>
                <a:latin typeface="Arial Narrow"/>
                <a:cs typeface="Arial Narrow"/>
              </a:rPr>
              <a:t>609</a:t>
            </a:r>
            <a:r>
              <a:rPr sz="2000" spc="4" dirty="0">
                <a:latin typeface="Arial Narrow"/>
                <a:cs typeface="Arial Narrow"/>
              </a:rPr>
              <a:t>-</a:t>
            </a:r>
            <a:r>
              <a:rPr sz="2000" spc="0" dirty="0">
                <a:latin typeface="Arial Narrow"/>
                <a:cs typeface="Arial Narrow"/>
              </a:rPr>
              <a:t>2014/MIN</a:t>
            </a:r>
            <a:r>
              <a:rPr sz="2000" spc="-19" dirty="0">
                <a:latin typeface="Arial Narrow"/>
                <a:cs typeface="Arial Narrow"/>
              </a:rPr>
              <a:t>S</a:t>
            </a:r>
            <a:r>
              <a:rPr sz="2000" spc="0" dirty="0">
                <a:latin typeface="Arial Narrow"/>
                <a:cs typeface="Arial Narrow"/>
              </a:rPr>
              <a:t>A,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6439" y="2224036"/>
            <a:ext cx="28260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-4" dirty="0">
                <a:latin typeface="Arial Narrow"/>
                <a:cs typeface="Arial Narrow"/>
              </a:rPr>
              <a:t>se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8399" y="2224036"/>
            <a:ext cx="71414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>
                <a:latin typeface="Arial Narrow"/>
                <a:cs typeface="Arial Narrow"/>
              </a:rPr>
              <a:t>ap</a:t>
            </a:r>
            <a:r>
              <a:rPr sz="2000" spc="4" dirty="0">
                <a:latin typeface="Arial Narrow"/>
                <a:cs typeface="Arial Narrow"/>
              </a:rPr>
              <a:t>r</a:t>
            </a:r>
            <a:r>
              <a:rPr sz="2000" spc="0" dirty="0">
                <a:latin typeface="Arial Narrow"/>
                <a:cs typeface="Arial Narrow"/>
              </a:rPr>
              <a:t>obó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1904" y="2224036"/>
            <a:ext cx="22479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-4" dirty="0">
                <a:latin typeface="Arial Narrow"/>
                <a:cs typeface="Arial Narrow"/>
              </a:rPr>
              <a:t>la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5953" y="2224036"/>
            <a:ext cx="87318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>
                <a:latin typeface="Arial Narrow"/>
                <a:cs typeface="Arial Narrow"/>
              </a:rPr>
              <a:t>Direc</a:t>
            </a:r>
            <a:r>
              <a:rPr sz="2000" spc="-4" dirty="0">
                <a:latin typeface="Arial Narrow"/>
                <a:cs typeface="Arial Narrow"/>
              </a:rPr>
              <a:t>t</a:t>
            </a:r>
            <a:r>
              <a:rPr sz="2000" spc="0" dirty="0">
                <a:latin typeface="Arial Narrow"/>
                <a:cs typeface="Arial Narrow"/>
              </a:rPr>
              <a:t>i</a:t>
            </a:r>
            <a:r>
              <a:rPr sz="2000" spc="-9" dirty="0">
                <a:latin typeface="Arial Narrow"/>
                <a:cs typeface="Arial Narrow"/>
              </a:rPr>
              <a:t>v</a:t>
            </a:r>
            <a:r>
              <a:rPr sz="2000" spc="0" dirty="0">
                <a:latin typeface="Arial Narrow"/>
                <a:cs typeface="Arial Narrow"/>
              </a:rPr>
              <a:t>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2528836"/>
            <a:ext cx="2230711" cy="584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spc="0" dirty="0">
                <a:latin typeface="Arial Narrow"/>
                <a:cs typeface="Arial Narrow"/>
              </a:rPr>
              <a:t>A</a:t>
            </a:r>
            <a:r>
              <a:rPr sz="2000" spc="-4" dirty="0">
                <a:latin typeface="Arial Narrow"/>
                <a:cs typeface="Arial Narrow"/>
              </a:rPr>
              <a:t>d</a:t>
            </a:r>
            <a:r>
              <a:rPr sz="2000" spc="0" dirty="0">
                <a:latin typeface="Arial Narrow"/>
                <a:cs typeface="Arial Narrow"/>
              </a:rPr>
              <a:t>mi</a:t>
            </a:r>
            <a:r>
              <a:rPr sz="2000" spc="-9" dirty="0">
                <a:latin typeface="Arial Narrow"/>
                <a:cs typeface="Arial Narrow"/>
              </a:rPr>
              <a:t>n</a:t>
            </a:r>
            <a:r>
              <a:rPr sz="2000" spc="0" dirty="0">
                <a:latin typeface="Arial Narrow"/>
                <a:cs typeface="Arial Narrow"/>
              </a:rPr>
              <a:t>i</a:t>
            </a:r>
            <a:r>
              <a:rPr sz="2000" spc="-9" dirty="0">
                <a:latin typeface="Arial Narrow"/>
                <a:cs typeface="Arial Narrow"/>
              </a:rPr>
              <a:t>s</a:t>
            </a:r>
            <a:r>
              <a:rPr sz="2000" spc="0" dirty="0">
                <a:latin typeface="Arial Narrow"/>
                <a:cs typeface="Arial Narrow"/>
              </a:rPr>
              <a:t>trati</a:t>
            </a:r>
            <a:r>
              <a:rPr sz="2000" spc="-9" dirty="0">
                <a:latin typeface="Arial Narrow"/>
                <a:cs typeface="Arial Narrow"/>
              </a:rPr>
              <a:t>v</a:t>
            </a:r>
            <a:r>
              <a:rPr sz="2000" spc="0" dirty="0">
                <a:latin typeface="Arial Narrow"/>
                <a:cs typeface="Arial Narrow"/>
              </a:rPr>
              <a:t>a </a:t>
            </a:r>
            <a:r>
              <a:rPr sz="2000" spc="204" dirty="0">
                <a:latin typeface="Arial Narrow"/>
                <a:cs typeface="Arial Narrow"/>
              </a:rPr>
              <a:t> </a:t>
            </a:r>
            <a:r>
              <a:rPr sz="2000" spc="0" dirty="0">
                <a:latin typeface="Arial Narrow"/>
                <a:cs typeface="Arial Narrow"/>
              </a:rPr>
              <a:t>para </a:t>
            </a:r>
            <a:r>
              <a:rPr sz="2000" spc="189" dirty="0">
                <a:latin typeface="Arial Narrow"/>
                <a:cs typeface="Arial Narrow"/>
              </a:rPr>
              <a:t> </a:t>
            </a:r>
            <a:r>
              <a:rPr sz="2000" spc="-4" dirty="0">
                <a:latin typeface="Arial Narrow"/>
                <a:cs typeface="Arial Narrow"/>
              </a:rPr>
              <a:t>la</a:t>
            </a:r>
            <a:endParaRPr sz="2000">
              <a:latin typeface="Arial Narrow"/>
              <a:cs typeface="Arial Narrow"/>
            </a:endParaRPr>
          </a:p>
          <a:p>
            <a:pPr marL="12700" marR="38176">
              <a:lnSpc>
                <a:spcPct val="95621"/>
              </a:lnSpc>
            </a:pPr>
            <a:r>
              <a:rPr sz="2000" b="1" spc="0" dirty="0">
                <a:latin typeface="Arial Narrow"/>
                <a:cs typeface="Arial Narrow"/>
              </a:rPr>
              <a:t>E</a:t>
            </a:r>
            <a:r>
              <a:rPr sz="2000" b="1" spc="-9" dirty="0">
                <a:latin typeface="Arial Narrow"/>
                <a:cs typeface="Arial Narrow"/>
              </a:rPr>
              <a:t>s</a:t>
            </a:r>
            <a:r>
              <a:rPr sz="2000" b="1" spc="0" dirty="0">
                <a:latin typeface="Arial Narrow"/>
                <a:cs typeface="Arial Narrow"/>
              </a:rPr>
              <a:t>tableci</a:t>
            </a:r>
            <a:r>
              <a:rPr sz="2000" b="1" spc="-14" dirty="0">
                <a:latin typeface="Arial Narrow"/>
                <a:cs typeface="Arial Narrow"/>
              </a:rPr>
              <a:t>m</a:t>
            </a:r>
            <a:r>
              <a:rPr sz="2000" b="1" spc="0" dirty="0">
                <a:latin typeface="Arial Narrow"/>
                <a:cs typeface="Arial Narrow"/>
              </a:rPr>
              <a:t>ien</a:t>
            </a:r>
            <a:r>
              <a:rPr sz="2000" b="1" spc="-9" dirty="0">
                <a:latin typeface="Arial Narrow"/>
                <a:cs typeface="Arial Narrow"/>
              </a:rPr>
              <a:t>t</a:t>
            </a:r>
            <a:r>
              <a:rPr sz="2000" b="1" spc="0" dirty="0">
                <a:latin typeface="Arial Narrow"/>
                <a:cs typeface="Arial Narrow"/>
              </a:rPr>
              <a:t>os </a:t>
            </a:r>
            <a:r>
              <a:rPr sz="2000" b="1" spc="169" dirty="0">
                <a:latin typeface="Arial Narrow"/>
                <a:cs typeface="Arial Narrow"/>
              </a:rPr>
              <a:t> </a:t>
            </a:r>
            <a:r>
              <a:rPr sz="2000" b="1" spc="4" dirty="0">
                <a:latin typeface="Arial Narrow"/>
                <a:cs typeface="Arial Narrow"/>
              </a:rPr>
              <a:t>de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531" y="2528836"/>
            <a:ext cx="2201046" cy="584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587" algn="ctr">
              <a:lnSpc>
                <a:spcPts val="2155"/>
              </a:lnSpc>
              <a:spcBef>
                <a:spcPts val="107"/>
              </a:spcBef>
            </a:pPr>
            <a:r>
              <a:rPr sz="2000" b="1" spc="0" dirty="0">
                <a:latin typeface="Arial Narrow"/>
                <a:cs typeface="Arial Narrow"/>
              </a:rPr>
              <a:t>Cer</a:t>
            </a:r>
            <a:r>
              <a:rPr sz="2000" b="1" spc="9" dirty="0">
                <a:latin typeface="Arial Narrow"/>
                <a:cs typeface="Arial Narrow"/>
              </a:rPr>
              <a:t>t</a:t>
            </a:r>
            <a:r>
              <a:rPr sz="2000" b="1" spc="-9" dirty="0">
                <a:latin typeface="Arial Narrow"/>
                <a:cs typeface="Arial Narrow"/>
              </a:rPr>
              <a:t>i</a:t>
            </a:r>
            <a:r>
              <a:rPr sz="2000" b="1" spc="4" dirty="0">
                <a:latin typeface="Arial Narrow"/>
                <a:cs typeface="Arial Narrow"/>
              </a:rPr>
              <a:t>f</a:t>
            </a:r>
            <a:r>
              <a:rPr sz="2000" b="1" spc="-9" dirty="0">
                <a:latin typeface="Arial Narrow"/>
                <a:cs typeface="Arial Narrow"/>
              </a:rPr>
              <a:t>i</a:t>
            </a:r>
            <a:r>
              <a:rPr sz="2000" b="1" spc="0" dirty="0">
                <a:latin typeface="Arial Narrow"/>
                <a:cs typeface="Arial Narrow"/>
              </a:rPr>
              <a:t>cación </a:t>
            </a:r>
            <a:r>
              <a:rPr sz="2000" b="1" spc="159" dirty="0">
                <a:latin typeface="Arial Narrow"/>
                <a:cs typeface="Arial Narrow"/>
              </a:rPr>
              <a:t> </a:t>
            </a:r>
            <a:r>
              <a:rPr sz="2000" b="1" spc="4" dirty="0">
                <a:latin typeface="Arial Narrow"/>
                <a:cs typeface="Arial Narrow"/>
              </a:rPr>
              <a:t>d</a:t>
            </a:r>
            <a:r>
              <a:rPr sz="2000" b="1" spc="0" dirty="0">
                <a:latin typeface="Arial Narrow"/>
                <a:cs typeface="Arial Narrow"/>
              </a:rPr>
              <a:t>e </a:t>
            </a:r>
            <a:r>
              <a:rPr sz="2000" b="1" spc="179" dirty="0">
                <a:latin typeface="Arial Narrow"/>
                <a:cs typeface="Arial Narrow"/>
              </a:rPr>
              <a:t> </a:t>
            </a:r>
            <a:r>
              <a:rPr sz="2000" b="1" spc="-9" dirty="0">
                <a:latin typeface="Arial Narrow"/>
                <a:cs typeface="Arial Narrow"/>
              </a:rPr>
              <a:t>l</a:t>
            </a:r>
            <a:r>
              <a:rPr sz="2000" b="1" spc="0" dirty="0">
                <a:latin typeface="Arial Narrow"/>
                <a:cs typeface="Arial Narrow"/>
              </a:rPr>
              <a:t>os</a:t>
            </a:r>
            <a:endParaRPr sz="2000">
              <a:latin typeface="Arial Narrow"/>
              <a:cs typeface="Arial Narrow"/>
            </a:endParaRPr>
          </a:p>
          <a:p>
            <a:pPr marR="1150" algn="ctr">
              <a:lnSpc>
                <a:spcPct val="95621"/>
              </a:lnSpc>
            </a:pPr>
            <a:r>
              <a:rPr sz="2000" b="1" spc="0" dirty="0">
                <a:latin typeface="Arial Narrow"/>
                <a:cs typeface="Arial Narrow"/>
              </a:rPr>
              <a:t>S</a:t>
            </a:r>
            <a:r>
              <a:rPr sz="2000" b="1" spc="-9" dirty="0">
                <a:latin typeface="Arial Narrow"/>
                <a:cs typeface="Arial Narrow"/>
              </a:rPr>
              <a:t>a</a:t>
            </a:r>
            <a:r>
              <a:rPr sz="2000" b="1" spc="-14" dirty="0">
                <a:latin typeface="Arial Narrow"/>
                <a:cs typeface="Arial Narrow"/>
              </a:rPr>
              <a:t>l</a:t>
            </a:r>
            <a:r>
              <a:rPr sz="2000" b="1" spc="0" dirty="0">
                <a:latin typeface="Arial Narrow"/>
                <a:cs typeface="Arial Narrow"/>
              </a:rPr>
              <a:t>ud </a:t>
            </a:r>
            <a:r>
              <a:rPr sz="2000" b="1" spc="164" dirty="0">
                <a:latin typeface="Arial Narrow"/>
                <a:cs typeface="Arial Narrow"/>
              </a:rPr>
              <a:t> </a:t>
            </a:r>
            <a:r>
              <a:rPr sz="2000" b="1" spc="0" dirty="0">
                <a:latin typeface="Arial Narrow"/>
                <a:cs typeface="Arial Narrow"/>
              </a:rPr>
              <a:t>Ami</a:t>
            </a:r>
            <a:r>
              <a:rPr sz="2000" b="1" spc="-9" dirty="0">
                <a:latin typeface="Arial Narrow"/>
                <a:cs typeface="Arial Narrow"/>
              </a:rPr>
              <a:t>g</a:t>
            </a:r>
            <a:r>
              <a:rPr sz="2000" b="1" spc="0" dirty="0">
                <a:latin typeface="Arial Narrow"/>
                <a:cs typeface="Arial Narrow"/>
              </a:rPr>
              <a:t>os </a:t>
            </a:r>
            <a:r>
              <a:rPr sz="2000" b="1" spc="154" dirty="0">
                <a:latin typeface="Arial Narrow"/>
                <a:cs typeface="Arial Narrow"/>
              </a:rPr>
              <a:t> </a:t>
            </a:r>
            <a:r>
              <a:rPr sz="2000" b="1" spc="4" dirty="0">
                <a:latin typeface="Arial Narrow"/>
                <a:cs typeface="Arial Narrow"/>
              </a:rPr>
              <a:t>d</a:t>
            </a:r>
            <a:r>
              <a:rPr sz="2000" b="1" spc="0" dirty="0">
                <a:latin typeface="Arial Narrow"/>
                <a:cs typeface="Arial Narrow"/>
              </a:rPr>
              <a:t>e </a:t>
            </a:r>
            <a:r>
              <a:rPr sz="2000" b="1" spc="164" dirty="0">
                <a:latin typeface="Arial Narrow"/>
                <a:cs typeface="Arial Narrow"/>
              </a:rPr>
              <a:t> </a:t>
            </a:r>
            <a:r>
              <a:rPr sz="2000" b="1" spc="-14" dirty="0">
                <a:latin typeface="Arial Narrow"/>
                <a:cs typeface="Arial Narrow"/>
              </a:rPr>
              <a:t>la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3137166"/>
            <a:ext cx="239598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b="1" spc="0" dirty="0">
                <a:latin typeface="Arial Narrow"/>
                <a:cs typeface="Arial Narrow"/>
              </a:rPr>
              <a:t>Madre,</a:t>
            </a:r>
            <a:r>
              <a:rPr sz="2000" b="1" spc="-24" dirty="0">
                <a:latin typeface="Arial Narrow"/>
                <a:cs typeface="Arial Narrow"/>
              </a:rPr>
              <a:t> </a:t>
            </a:r>
            <a:r>
              <a:rPr sz="2000" b="1" spc="0" dirty="0">
                <a:latin typeface="Arial Narrow"/>
                <a:cs typeface="Arial Narrow"/>
              </a:rPr>
              <a:t>la</a:t>
            </a:r>
            <a:r>
              <a:rPr sz="2000" b="1" spc="-14" dirty="0">
                <a:latin typeface="Arial Narrow"/>
                <a:cs typeface="Arial Narrow"/>
              </a:rPr>
              <a:t> </a:t>
            </a:r>
            <a:r>
              <a:rPr sz="2000" b="1" spc="0" dirty="0">
                <a:latin typeface="Arial Narrow"/>
                <a:cs typeface="Arial Narrow"/>
              </a:rPr>
              <a:t>Niña</a:t>
            </a:r>
            <a:r>
              <a:rPr sz="2000" b="1" spc="-19" dirty="0">
                <a:latin typeface="Arial Narrow"/>
                <a:cs typeface="Arial Narrow"/>
              </a:rPr>
              <a:t> </a:t>
            </a:r>
            <a:r>
              <a:rPr sz="2000" b="1" spc="0" dirty="0">
                <a:latin typeface="Arial Narrow"/>
                <a:cs typeface="Arial Narrow"/>
              </a:rPr>
              <a:t>y el</a:t>
            </a:r>
            <a:r>
              <a:rPr sz="2000" b="1" spc="-14" dirty="0">
                <a:latin typeface="Arial Narrow"/>
                <a:cs typeface="Arial Narrow"/>
              </a:rPr>
              <a:t> </a:t>
            </a:r>
            <a:r>
              <a:rPr sz="2000" b="1" spc="0" dirty="0">
                <a:latin typeface="Arial Narrow"/>
                <a:cs typeface="Arial Narrow"/>
              </a:rPr>
              <a:t>Niño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19572" y="2200655"/>
            <a:ext cx="2610612" cy="3886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379476" y="2613660"/>
            <a:ext cx="2264664" cy="2999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4900" y="2340864"/>
            <a:ext cx="2037588" cy="1953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9364" y="4501896"/>
            <a:ext cx="2214372" cy="2212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5004" y="3421379"/>
            <a:ext cx="2417064" cy="2299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5458" y="211881"/>
            <a:ext cx="449955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6096" y="211881"/>
            <a:ext cx="1525461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44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AMIGOS</a:t>
            </a:r>
            <a:endParaRPr sz="2800">
              <a:latin typeface="Arial"/>
              <a:cs typeface="Arial"/>
            </a:endParaRPr>
          </a:p>
          <a:p>
            <a:pPr marL="12700" marR="12225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51609" y="211881"/>
            <a:ext cx="57188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8962" y="617265"/>
            <a:ext cx="552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LA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7876" y="617265"/>
            <a:ext cx="14780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MAD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E,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0271" y="617265"/>
            <a:ext cx="552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LA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9185" y="617265"/>
            <a:ext cx="126467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NIÑA</a:t>
            </a:r>
            <a:r>
              <a:rPr sz="2800" b="1" spc="-203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381" y="2638789"/>
            <a:ext cx="2162635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3333"/>
              </a:lnSpc>
              <a:spcBef>
                <a:spcPts val="65"/>
              </a:spcBef>
            </a:pPr>
            <a:r>
              <a:rPr sz="2700" b="1" dirty="0">
                <a:latin typeface="Aharoni"/>
                <a:cs typeface="Aharoni"/>
              </a:rPr>
              <a:t>F</a:t>
            </a:r>
            <a:r>
              <a:rPr sz="2700" b="1" spc="-450" dirty="0">
                <a:latin typeface="Aharoni"/>
                <a:cs typeface="Aharoni"/>
              </a:rPr>
              <a:t> </a:t>
            </a:r>
            <a:r>
              <a:rPr sz="2700" b="1" spc="0" dirty="0">
                <a:latin typeface="Aharoni"/>
                <a:cs typeface="Aharoni"/>
              </a:rPr>
              <a:t>I</a:t>
            </a:r>
            <a:r>
              <a:rPr sz="2700" b="1" spc="-439" dirty="0">
                <a:latin typeface="Aharoni"/>
                <a:cs typeface="Aharoni"/>
              </a:rPr>
              <a:t> </a:t>
            </a:r>
            <a:r>
              <a:rPr sz="2700" b="1" spc="0" dirty="0">
                <a:latin typeface="Aharoni"/>
                <a:cs typeface="Aharoni"/>
              </a:rPr>
              <a:t>N</a:t>
            </a:r>
            <a:r>
              <a:rPr sz="2700" b="1" spc="-450" dirty="0">
                <a:latin typeface="Aharoni"/>
                <a:cs typeface="Aharoni"/>
              </a:rPr>
              <a:t> </a:t>
            </a:r>
            <a:r>
              <a:rPr sz="2700" b="1" spc="0" dirty="0">
                <a:latin typeface="Aharoni"/>
                <a:cs typeface="Aharoni"/>
              </a:rPr>
              <a:t>A</a:t>
            </a:r>
            <a:r>
              <a:rPr sz="2700" b="1" spc="-444" dirty="0">
                <a:latin typeface="Aharoni"/>
                <a:cs typeface="Aharoni"/>
              </a:rPr>
              <a:t> </a:t>
            </a:r>
            <a:r>
              <a:rPr sz="2700" b="1" spc="0" dirty="0">
                <a:latin typeface="Aharoni"/>
                <a:cs typeface="Aharoni"/>
              </a:rPr>
              <a:t>L</a:t>
            </a:r>
            <a:r>
              <a:rPr sz="2700" b="1" spc="-444" dirty="0">
                <a:latin typeface="Aharoni"/>
                <a:cs typeface="Aharoni"/>
              </a:rPr>
              <a:t> </a:t>
            </a:r>
            <a:r>
              <a:rPr sz="2700" b="1" spc="0" dirty="0">
                <a:latin typeface="Aharoni"/>
                <a:cs typeface="Aharoni"/>
              </a:rPr>
              <a:t>I</a:t>
            </a:r>
            <a:r>
              <a:rPr sz="2700" b="1" spc="-439" dirty="0">
                <a:latin typeface="Aharoni"/>
                <a:cs typeface="Aharoni"/>
              </a:rPr>
              <a:t> </a:t>
            </a:r>
            <a:r>
              <a:rPr sz="2700" b="1" spc="0" dirty="0">
                <a:latin typeface="Aharoni"/>
                <a:cs typeface="Aharoni"/>
              </a:rPr>
              <a:t>D</a:t>
            </a:r>
            <a:r>
              <a:rPr sz="2700" b="1" spc="-454" dirty="0">
                <a:latin typeface="Aharoni"/>
                <a:cs typeface="Aharoni"/>
              </a:rPr>
              <a:t> </a:t>
            </a:r>
            <a:r>
              <a:rPr sz="2700" b="1" spc="0" dirty="0">
                <a:latin typeface="Aharoni"/>
                <a:cs typeface="Aharoni"/>
              </a:rPr>
              <a:t>A</a:t>
            </a:r>
            <a:r>
              <a:rPr sz="2700" b="1" spc="-444" dirty="0">
                <a:latin typeface="Aharoni"/>
                <a:cs typeface="Aharoni"/>
              </a:rPr>
              <a:t> </a:t>
            </a:r>
            <a:r>
              <a:rPr sz="2700" b="1" spc="0" dirty="0">
                <a:latin typeface="Aharoni"/>
                <a:cs typeface="Aharoni"/>
              </a:rPr>
              <a:t>D</a:t>
            </a:r>
            <a:endParaRPr sz="2700">
              <a:latin typeface="Aharoni"/>
              <a:cs typeface="Aharon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8276" y="3430558"/>
            <a:ext cx="3405604" cy="10622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669" marR="217520" algn="ctr">
              <a:lnSpc>
                <a:spcPts val="2660"/>
              </a:lnSpc>
              <a:spcBef>
                <a:spcPts val="133"/>
              </a:spcBef>
            </a:pPr>
            <a:r>
              <a:rPr sz="3600" i="1" spc="0" baseline="11753" dirty="0">
                <a:latin typeface="Aparajita"/>
                <a:cs typeface="Aparajita"/>
              </a:rPr>
              <a:t>C</a:t>
            </a:r>
            <a:r>
              <a:rPr sz="3600" i="1" spc="-14" baseline="11753" dirty="0">
                <a:latin typeface="Aparajita"/>
                <a:cs typeface="Aparajita"/>
              </a:rPr>
              <a:t>o</a:t>
            </a:r>
            <a:r>
              <a:rPr sz="3600" i="1" spc="0" baseline="11753" dirty="0">
                <a:latin typeface="Aparajita"/>
                <a:cs typeface="Aparajita"/>
              </a:rPr>
              <a:t>ntrib</a:t>
            </a:r>
            <a:r>
              <a:rPr sz="3600" i="1" spc="-9" baseline="11753" dirty="0">
                <a:latin typeface="Aparajita"/>
                <a:cs typeface="Aparajita"/>
              </a:rPr>
              <a:t>u</a:t>
            </a:r>
            <a:r>
              <a:rPr sz="3600" i="1" spc="0" baseline="11753" dirty="0">
                <a:latin typeface="Aparajita"/>
                <a:cs typeface="Aparajita"/>
              </a:rPr>
              <a:t>ir a </a:t>
            </a:r>
            <a:r>
              <a:rPr sz="3600" i="1" spc="4" baseline="11753" dirty="0">
                <a:latin typeface="Aparajita"/>
                <a:cs typeface="Aparajita"/>
              </a:rPr>
              <a:t>r</a:t>
            </a:r>
            <a:r>
              <a:rPr sz="3600" i="1" spc="0" baseline="11753" dirty="0">
                <a:latin typeface="Aparajita"/>
                <a:cs typeface="Aparajita"/>
              </a:rPr>
              <a:t>e</a:t>
            </a:r>
            <a:r>
              <a:rPr sz="3600" i="1" spc="-14" baseline="11753" dirty="0">
                <a:latin typeface="Aparajita"/>
                <a:cs typeface="Aparajita"/>
              </a:rPr>
              <a:t>d</a:t>
            </a:r>
            <a:r>
              <a:rPr sz="3600" i="1" spc="0" baseline="11753" dirty="0">
                <a:latin typeface="Aparajita"/>
                <a:cs typeface="Aparajita"/>
              </a:rPr>
              <a:t>u</a:t>
            </a:r>
            <a:r>
              <a:rPr sz="3600" i="1" spc="-14" baseline="11753" dirty="0">
                <a:latin typeface="Aparajita"/>
                <a:cs typeface="Aparajita"/>
              </a:rPr>
              <a:t>c</a:t>
            </a:r>
            <a:r>
              <a:rPr sz="3600" i="1" spc="0" baseline="11753" dirty="0">
                <a:latin typeface="Aparajita"/>
                <a:cs typeface="Aparajita"/>
              </a:rPr>
              <a:t>ir</a:t>
            </a:r>
            <a:r>
              <a:rPr sz="3600" i="1" spc="25" baseline="11753" dirty="0">
                <a:latin typeface="Aparajita"/>
                <a:cs typeface="Aparajita"/>
              </a:rPr>
              <a:t> </a:t>
            </a:r>
            <a:r>
              <a:rPr sz="3600" i="1" spc="0" baseline="11753" dirty="0">
                <a:latin typeface="Aparajita"/>
                <a:cs typeface="Aparajita"/>
              </a:rPr>
              <a:t>la </a:t>
            </a:r>
            <a:r>
              <a:rPr sz="3600" i="1" spc="-9" baseline="11753" dirty="0">
                <a:latin typeface="Aparajita"/>
                <a:cs typeface="Aparajita"/>
              </a:rPr>
              <a:t>m</a:t>
            </a:r>
            <a:r>
              <a:rPr sz="3600" i="1" spc="0" baseline="11753" dirty="0">
                <a:latin typeface="Aparajita"/>
                <a:cs typeface="Aparajita"/>
              </a:rPr>
              <a:t>or</a:t>
            </a:r>
            <a:r>
              <a:rPr sz="3600" i="1" spc="-9" baseline="11753" dirty="0">
                <a:latin typeface="Aparajita"/>
                <a:cs typeface="Aparajita"/>
              </a:rPr>
              <a:t>b</a:t>
            </a:r>
            <a:r>
              <a:rPr sz="3600" i="1" spc="0" baseline="11753" dirty="0">
                <a:latin typeface="Aparajita"/>
                <a:cs typeface="Aparajita"/>
              </a:rPr>
              <a:t>i</a:t>
            </a:r>
            <a:endParaRPr sz="2400">
              <a:latin typeface="Aparajita"/>
              <a:cs typeface="Aparajita"/>
            </a:endParaRPr>
          </a:p>
          <a:p>
            <a:pPr algn="ctr">
              <a:lnSpc>
                <a:spcPct val="100045"/>
              </a:lnSpc>
            </a:pPr>
            <a:r>
              <a:rPr sz="2400" i="1" spc="0" dirty="0">
                <a:latin typeface="Aparajita"/>
                <a:cs typeface="Aparajita"/>
              </a:rPr>
              <a:t>m</a:t>
            </a:r>
            <a:r>
              <a:rPr sz="2400" i="1" spc="-9" dirty="0">
                <a:latin typeface="Aparajita"/>
                <a:cs typeface="Aparajita"/>
              </a:rPr>
              <a:t>o</a:t>
            </a:r>
            <a:r>
              <a:rPr sz="2400" i="1" spc="0" dirty="0">
                <a:latin typeface="Aparajita"/>
                <a:cs typeface="Aparajita"/>
              </a:rPr>
              <a:t>r</a:t>
            </a:r>
            <a:r>
              <a:rPr sz="2400" i="1" spc="4" dirty="0">
                <a:latin typeface="Aparajita"/>
                <a:cs typeface="Aparajita"/>
              </a:rPr>
              <a:t>t</a:t>
            </a:r>
            <a:r>
              <a:rPr sz="2400" i="1" spc="0" dirty="0">
                <a:latin typeface="Aparajita"/>
                <a:cs typeface="Aparajita"/>
              </a:rPr>
              <a:t>alid</a:t>
            </a:r>
            <a:r>
              <a:rPr sz="2400" i="1" spc="-9" dirty="0">
                <a:latin typeface="Aparajita"/>
                <a:cs typeface="Aparajita"/>
              </a:rPr>
              <a:t>a</a:t>
            </a:r>
            <a:r>
              <a:rPr sz="2400" i="1" spc="0" dirty="0">
                <a:latin typeface="Aparajita"/>
                <a:cs typeface="Aparajita"/>
              </a:rPr>
              <a:t>d </a:t>
            </a:r>
            <a:r>
              <a:rPr sz="2400" i="1" spc="4" dirty="0">
                <a:latin typeface="Aparajita"/>
                <a:cs typeface="Aparajita"/>
              </a:rPr>
              <a:t>i</a:t>
            </a:r>
            <a:r>
              <a:rPr sz="2400" i="1" spc="0" dirty="0">
                <a:latin typeface="Aparajita"/>
                <a:cs typeface="Aparajita"/>
              </a:rPr>
              <a:t>nf</a:t>
            </a:r>
            <a:r>
              <a:rPr sz="2400" i="1" spc="-9" dirty="0">
                <a:latin typeface="Aparajita"/>
                <a:cs typeface="Aparajita"/>
              </a:rPr>
              <a:t>a</a:t>
            </a:r>
            <a:r>
              <a:rPr sz="2400" i="1" spc="0" dirty="0">
                <a:latin typeface="Aparajita"/>
                <a:cs typeface="Aparajita"/>
              </a:rPr>
              <a:t>ntil y</a:t>
            </a:r>
            <a:r>
              <a:rPr sz="2400" i="1" spc="14" dirty="0">
                <a:latin typeface="Aparajita"/>
                <a:cs typeface="Aparajita"/>
              </a:rPr>
              <a:t> </a:t>
            </a:r>
            <a:r>
              <a:rPr sz="2400" i="1" spc="0" dirty="0">
                <a:latin typeface="Aparajita"/>
                <a:cs typeface="Aparajita"/>
              </a:rPr>
              <a:t>al desarrollo inte</a:t>
            </a:r>
            <a:r>
              <a:rPr sz="2400" i="1" spc="-9" dirty="0">
                <a:latin typeface="Aparajita"/>
                <a:cs typeface="Aparajita"/>
              </a:rPr>
              <a:t>g</a:t>
            </a:r>
            <a:r>
              <a:rPr sz="2400" i="1" spc="0" dirty="0">
                <a:latin typeface="Aparajita"/>
                <a:cs typeface="Aparajita"/>
              </a:rPr>
              <a:t>ral</a:t>
            </a:r>
            <a:r>
              <a:rPr sz="2400" i="1" spc="9" dirty="0">
                <a:latin typeface="Aparajita"/>
                <a:cs typeface="Aparajita"/>
              </a:rPr>
              <a:t> </a:t>
            </a:r>
            <a:r>
              <a:rPr sz="2400" i="1" spc="0" dirty="0">
                <a:latin typeface="Aparajita"/>
                <a:cs typeface="Aparajita"/>
              </a:rPr>
              <a:t>de</a:t>
            </a:r>
            <a:r>
              <a:rPr sz="2400" i="1" spc="9" dirty="0">
                <a:latin typeface="Aparajita"/>
                <a:cs typeface="Aparajita"/>
              </a:rPr>
              <a:t> </a:t>
            </a:r>
            <a:r>
              <a:rPr sz="2400" i="1" spc="0" dirty="0">
                <a:latin typeface="Aparajita"/>
                <a:cs typeface="Aparajita"/>
              </a:rPr>
              <a:t>la </a:t>
            </a:r>
            <a:r>
              <a:rPr sz="2400" i="1" spc="-9" dirty="0">
                <a:latin typeface="Aparajita"/>
                <a:cs typeface="Aparajita"/>
              </a:rPr>
              <a:t>n</a:t>
            </a:r>
            <a:r>
              <a:rPr sz="2400" i="1" spc="0" dirty="0">
                <a:latin typeface="Aparajita"/>
                <a:cs typeface="Aparajita"/>
              </a:rPr>
              <a:t>iña y</a:t>
            </a:r>
            <a:r>
              <a:rPr sz="2400" i="1" spc="14" dirty="0">
                <a:latin typeface="Aparajita"/>
                <a:cs typeface="Aparajita"/>
              </a:rPr>
              <a:t> </a:t>
            </a:r>
            <a:r>
              <a:rPr sz="2400" i="1" spc="0" dirty="0">
                <a:latin typeface="Aparajita"/>
                <a:cs typeface="Aparajita"/>
              </a:rPr>
              <a:t>el ni</a:t>
            </a:r>
            <a:r>
              <a:rPr sz="2400" i="1" spc="-9" dirty="0">
                <a:latin typeface="Aparajita"/>
                <a:cs typeface="Aparajita"/>
              </a:rPr>
              <a:t>ñ</a:t>
            </a:r>
            <a:r>
              <a:rPr sz="2400" i="1" spc="0" dirty="0">
                <a:latin typeface="Aparajita"/>
                <a:cs typeface="Aparajita"/>
              </a:rPr>
              <a:t>o</a:t>
            </a:r>
            <a:endParaRPr sz="2400">
              <a:latin typeface="Aparajita"/>
              <a:cs typeface="Aparajit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92826" y="5787784"/>
            <a:ext cx="1577795" cy="159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80"/>
              </a:lnSpc>
              <a:spcBef>
                <a:spcPts val="59"/>
              </a:spcBef>
            </a:pPr>
            <a:r>
              <a:rPr sz="1050" spc="4" dirty="0">
                <a:latin typeface="Arial"/>
                <a:cs typeface="Arial"/>
              </a:rPr>
              <a:t>R</a:t>
            </a:r>
            <a:r>
              <a:rPr sz="1050" spc="-4" dirty="0">
                <a:latin typeface="Arial"/>
                <a:cs typeface="Arial"/>
              </a:rPr>
              <a:t>.M</a:t>
            </a:r>
            <a:r>
              <a:rPr sz="1050" spc="0" dirty="0">
                <a:latin typeface="Arial"/>
                <a:cs typeface="Arial"/>
              </a:rPr>
              <a:t>.</a:t>
            </a:r>
            <a:r>
              <a:rPr sz="1050" spc="-19" dirty="0">
                <a:latin typeface="Arial"/>
                <a:cs typeface="Arial"/>
              </a:rPr>
              <a:t> </a:t>
            </a:r>
            <a:r>
              <a:rPr sz="1050" spc="4" dirty="0">
                <a:latin typeface="Arial"/>
                <a:cs typeface="Arial"/>
              </a:rPr>
              <a:t>N</a:t>
            </a:r>
            <a:r>
              <a:rPr sz="1050" spc="0" dirty="0">
                <a:latin typeface="Arial"/>
                <a:cs typeface="Arial"/>
              </a:rPr>
              <a:t>°</a:t>
            </a:r>
            <a:r>
              <a:rPr sz="1050" spc="-4" dirty="0">
                <a:latin typeface="Arial"/>
                <a:cs typeface="Arial"/>
              </a:rPr>
              <a:t> </a:t>
            </a:r>
            <a:r>
              <a:rPr sz="1050" spc="0" dirty="0">
                <a:latin typeface="Arial"/>
                <a:cs typeface="Arial"/>
              </a:rPr>
              <a:t>609</a:t>
            </a:r>
            <a:r>
              <a:rPr sz="1050" spc="-4" dirty="0">
                <a:latin typeface="Arial"/>
                <a:cs typeface="Arial"/>
              </a:rPr>
              <a:t>-</a:t>
            </a:r>
            <a:r>
              <a:rPr sz="1050" spc="0" dirty="0">
                <a:latin typeface="Arial"/>
                <a:cs typeface="Arial"/>
              </a:rPr>
              <a:t>2014</a:t>
            </a:r>
            <a:r>
              <a:rPr sz="1050" spc="-4" dirty="0">
                <a:latin typeface="Arial"/>
                <a:cs typeface="Arial"/>
              </a:rPr>
              <a:t>/MI</a:t>
            </a:r>
            <a:r>
              <a:rPr sz="1050" spc="4" dirty="0">
                <a:latin typeface="Arial"/>
                <a:cs typeface="Arial"/>
              </a:rPr>
              <a:t>N</a:t>
            </a:r>
            <a:r>
              <a:rPr sz="1050" spc="0" dirty="0">
                <a:latin typeface="Arial"/>
                <a:cs typeface="Arial"/>
              </a:rPr>
              <a:t>SA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1228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76" y="0"/>
            <a:ext cx="35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868" y="0"/>
            <a:ext cx="143255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0552" y="3898392"/>
            <a:ext cx="2048255" cy="2238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505458" y="211881"/>
            <a:ext cx="449955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CE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TIFIC</a:t>
            </a:r>
            <a:r>
              <a:rPr sz="2800" b="1" spc="-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CION</a:t>
            </a:r>
            <a:r>
              <a:rPr sz="2800" b="1" spc="-164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DE</a:t>
            </a:r>
            <a:r>
              <a:rPr sz="2800" b="1" spc="-38" dirty="0">
                <a:latin typeface="Arial"/>
                <a:cs typeface="Arial"/>
              </a:rPr>
              <a:t> </a:t>
            </a:r>
            <a:r>
              <a:rPr sz="2800" b="1" spc="-9" dirty="0">
                <a:latin typeface="Arial"/>
                <a:cs typeface="Arial"/>
              </a:rPr>
              <a:t>E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-9" dirty="0">
                <a:latin typeface="Arial"/>
                <a:cs typeface="Arial"/>
              </a:rPr>
              <a:t>S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6096" y="211881"/>
            <a:ext cx="1525461" cy="7858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244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AMIGOS</a:t>
            </a:r>
            <a:endParaRPr sz="2800">
              <a:latin typeface="Arial"/>
              <a:cs typeface="Arial"/>
            </a:endParaRPr>
          </a:p>
          <a:p>
            <a:pPr marL="12700" marR="12225">
              <a:lnSpc>
                <a:spcPts val="3190"/>
              </a:lnSpc>
              <a:spcBef>
                <a:spcPts val="11"/>
              </a:spcBef>
            </a:pPr>
            <a:r>
              <a:rPr sz="4200" b="1" spc="0" baseline="-1035" dirty="0">
                <a:latin typeface="Arial"/>
                <a:cs typeface="Arial"/>
              </a:rPr>
              <a:t>EL</a:t>
            </a:r>
            <a:r>
              <a:rPr sz="4200" b="1" spc="-44" baseline="-1035" dirty="0">
                <a:latin typeface="Arial"/>
                <a:cs typeface="Arial"/>
              </a:rPr>
              <a:t> </a:t>
            </a:r>
            <a:r>
              <a:rPr sz="4200" b="1" spc="0" baseline="-1035" dirty="0">
                <a:latin typeface="Arial"/>
                <a:cs typeface="Arial"/>
              </a:rPr>
              <a:t>NIÑO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1609" y="211881"/>
            <a:ext cx="57188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8962" y="617265"/>
            <a:ext cx="203699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LA</a:t>
            </a:r>
            <a:r>
              <a:rPr sz="2800" b="1" spc="-137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MAD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E,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70271" y="617265"/>
            <a:ext cx="15054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LA</a:t>
            </a:r>
            <a:r>
              <a:rPr sz="2800" b="1" spc="-137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NIÑA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8346" y="617265"/>
            <a:ext cx="3155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1684051"/>
            <a:ext cx="31836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>
                <a:solidFill>
                  <a:srgbClr val="FF0000"/>
                </a:solidFill>
                <a:latin typeface="Arial"/>
                <a:cs typeface="Arial"/>
              </a:rPr>
              <a:t>OBJ</a:t>
            </a:r>
            <a:r>
              <a:rPr sz="2400" b="1" spc="-4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0000"/>
                </a:solidFill>
                <a:latin typeface="Arial"/>
                <a:cs typeface="Arial"/>
              </a:rPr>
              <a:t>TIVO GEN</a:t>
            </a:r>
            <a:r>
              <a:rPr sz="2400" b="1" spc="-9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b="1" spc="-9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2561875"/>
            <a:ext cx="1681683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Establecer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cer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ificaci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ó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2782" y="2561875"/>
            <a:ext cx="4597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6667" y="2561875"/>
            <a:ext cx="12729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i="1" spc="0" dirty="0">
                <a:solidFill>
                  <a:srgbClr val="1F487C"/>
                </a:solidFill>
                <a:latin typeface="Arial"/>
                <a:cs typeface="Arial"/>
              </a:rPr>
              <a:t>cri</a:t>
            </a:r>
            <a:r>
              <a:rPr sz="2400" b="1" i="1" spc="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400" b="1" i="1" spc="-14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400" b="1" i="1" spc="0" dirty="0">
                <a:solidFill>
                  <a:srgbClr val="1F487C"/>
                </a:solidFill>
                <a:latin typeface="Arial"/>
                <a:cs typeface="Arial"/>
              </a:rPr>
              <a:t>rios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2463" y="2561875"/>
            <a:ext cx="13064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i="1" spc="0" dirty="0">
                <a:solidFill>
                  <a:srgbClr val="1F487C"/>
                </a:solidFill>
                <a:latin typeface="Arial"/>
                <a:cs typeface="Arial"/>
              </a:rPr>
              <a:t>técn</a:t>
            </a:r>
            <a:r>
              <a:rPr sz="2400" b="1" i="1" spc="-9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b="1" i="1" spc="0" dirty="0">
                <a:solidFill>
                  <a:srgbClr val="1F487C"/>
                </a:solidFill>
                <a:latin typeface="Arial"/>
                <a:cs typeface="Arial"/>
              </a:rPr>
              <a:t>cos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2041" y="2561875"/>
            <a:ext cx="17146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i="1" spc="0" dirty="0">
                <a:solidFill>
                  <a:srgbClr val="1F487C"/>
                </a:solidFill>
                <a:latin typeface="Arial"/>
                <a:cs typeface="Arial"/>
              </a:rPr>
              <a:t>normat</a:t>
            </a:r>
            <a:r>
              <a:rPr sz="2400" b="1" i="1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b="1" i="1" spc="0" dirty="0">
                <a:solidFill>
                  <a:srgbClr val="1F487C"/>
                </a:solidFill>
                <a:latin typeface="Arial"/>
                <a:cs typeface="Arial"/>
              </a:rPr>
              <a:t>vos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0178" y="2561875"/>
            <a:ext cx="6810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para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4916" y="2561875"/>
            <a:ext cx="3070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9398" y="2927889"/>
            <a:ext cx="4094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0442" y="2927889"/>
            <a:ext cx="23427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estab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9" dirty="0">
                <a:solidFill>
                  <a:srgbClr val="1F487C"/>
                </a:solidFill>
                <a:latin typeface="Arial"/>
                <a:cs typeface="Arial"/>
              </a:rPr>
              <a:t>m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ien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t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os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5317" y="2927889"/>
            <a:ext cx="4094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06361" y="2927889"/>
            <a:ext cx="7983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sal</a:t>
            </a:r>
            <a:r>
              <a:rPr sz="2400" spc="-9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35646" y="2927889"/>
            <a:ext cx="8163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como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293649"/>
            <a:ext cx="8118144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estable</a:t>
            </a:r>
            <a:r>
              <a:rPr sz="2400" spc="9" dirty="0">
                <a:solidFill>
                  <a:srgbClr val="1F487C"/>
                </a:solidFill>
                <a:latin typeface="Arial"/>
                <a:cs typeface="Arial"/>
              </a:rPr>
              <a:t>c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im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entos</a:t>
            </a:r>
            <a:r>
              <a:rPr sz="2400" spc="4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400" spc="4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salud</a:t>
            </a:r>
            <a:r>
              <a:rPr sz="2400" spc="4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am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2400" spc="419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de</a:t>
            </a:r>
            <a:r>
              <a:rPr sz="2400" spc="4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400" spc="4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ma</a:t>
            </a:r>
            <a:r>
              <a:rPr sz="2400" spc="-9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re,</a:t>
            </a:r>
            <a:r>
              <a:rPr sz="2400" spc="42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4" dirty="0">
                <a:solidFill>
                  <a:srgbClr val="1F487C"/>
                </a:solidFill>
                <a:latin typeface="Arial"/>
                <a:cs typeface="Arial"/>
              </a:rPr>
              <a:t>ñ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2400" spc="4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2400" spc="4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el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n</a:t>
            </a:r>
            <a:r>
              <a:rPr sz="2400" spc="-4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r>
              <a:rPr sz="2400" spc="0" dirty="0">
                <a:solidFill>
                  <a:srgbClr val="1F487C"/>
                </a:solidFill>
                <a:latin typeface="Arial"/>
                <a:cs typeface="Arial"/>
              </a:rPr>
              <a:t>ño.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2661</Words>
  <Application>Microsoft Office PowerPoint</Application>
  <PresentationFormat>Presentación en pantalla (4:3)</PresentationFormat>
  <Paragraphs>476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Office Theme</vt:lpstr>
      <vt:lpstr>CERTIFICACIÓN DE ESTABLECIMIENTOS AMIGOS DE LA MADRE LA NIÑA Y EL NIÑO D.A.N. 201-2014 MINSA DGSP-V-01 </vt:lpstr>
      <vt:lpstr>ANTECEDENTES El Proceso para la Promoción, Protección y Apoyo de la Lactancia Materna se inició hace muchos años.</vt:lpstr>
      <vt:lpstr>Presentación de PowerPoint</vt:lpstr>
      <vt:lpstr>Presentación de PowerPoint</vt:lpstr>
      <vt:lpstr>BENEFICIOS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 Saona Yarmas</dc:creator>
  <cp:lastModifiedBy>Usuario</cp:lastModifiedBy>
  <cp:revision>39</cp:revision>
  <dcterms:modified xsi:type="dcterms:W3CDTF">2017-09-22T15:57:39Z</dcterms:modified>
</cp:coreProperties>
</file>