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140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21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24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23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690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607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415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72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138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1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40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856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881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6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3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1D6D-437E-44C2-8821-A4821C546801}" type="datetimeFigureOut">
              <a:rPr lang="es-PE" smtClean="0"/>
              <a:t>19/09/2017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99F24A-A964-442A-A58A-BEF9714CB9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43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DIRIS LIMA NORTE</a:t>
            </a:r>
            <a:br>
              <a:rPr lang="es-PE" dirty="0" smtClean="0"/>
            </a:br>
            <a:r>
              <a:rPr lang="es-PE" dirty="0" smtClean="0"/>
              <a:t>CENTRO DE SALUD CARLOS CUETO FERNANDINI-LOS OLIVOS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800" dirty="0" smtClean="0"/>
              <a:t>CONSULTORIO DE NUTRICION</a:t>
            </a:r>
          </a:p>
          <a:p>
            <a:r>
              <a:rPr lang="es-PE" sz="2800" dirty="0" smtClean="0"/>
              <a:t>LICENCIADA ANA MONTORO ASENCIOS</a:t>
            </a:r>
          </a:p>
          <a:p>
            <a:r>
              <a:rPr lang="es-PE" sz="2800" dirty="0" smtClean="0"/>
              <a:t>IBCLC L-30101 CONSULTORA INTERNACIONAL DE LACTANCIA MATERNA.</a:t>
            </a:r>
          </a:p>
          <a:p>
            <a:r>
              <a:rPr lang="es-PE" sz="2800" dirty="0" smtClean="0"/>
              <a:t>21 /SETIEMBRE/2017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9361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EJECUCIÓN DE LA SESION DE APOYO:</a:t>
            </a:r>
            <a:endParaRPr lang="es-PE" dirty="0"/>
          </a:p>
        </p:txBody>
      </p:sp>
      <p:pic>
        <p:nvPicPr>
          <p:cNvPr id="4" name="Marcador de contenido 3" descr="D:\Ana\2016\fotos\DCIM\103NIKON\DSCN21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627" y="2160588"/>
            <a:ext cx="5180784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3100" dirty="0" smtClean="0"/>
              <a:t>SEGÚN GUIA TECNICA DE IMPLEMENTACION DE GRUPOS DE APOYO COMUNAL PARA PROMOVER Y PROTEGER LA LM EXITOSA:RM N°260-2014-MINSA</a:t>
            </a:r>
            <a:r>
              <a:rPr lang="es-PE" dirty="0" smtClean="0"/>
              <a:t>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dirty="0" smtClean="0"/>
              <a:t>1)EL PERSONAL DE SALUD SENSIBILIZADO EN EL TEMA DE PROMOCION DE LM TIENE QUE SELECCIONAR A LAS MADRES GUIA(CON UN PERFIL ADECUADO).</a:t>
            </a:r>
          </a:p>
          <a:p>
            <a:pPr marL="0" indent="0">
              <a:buNone/>
            </a:pPr>
            <a:r>
              <a:rPr lang="es-PE" dirty="0" smtClean="0"/>
              <a:t>2)EL PERSONAL DE SALUD ENCARGADO DE IMPLEMENTAR LOS GRUPOS DE APOYO EJECUTARÁ EL TALLER DE CAPACITACIÓN A LAS MADRES GUIAS: 12 HORAS DE DURACIÓN: 4 SESIONES DE 3 HORAS  </a:t>
            </a:r>
            <a:r>
              <a:rPr lang="es-PE" dirty="0" err="1" smtClean="0"/>
              <a:t>Ó</a:t>
            </a:r>
            <a:r>
              <a:rPr lang="es-PE" dirty="0" smtClean="0"/>
              <a:t> 6 SESIONES DE 2 HORAS.</a:t>
            </a:r>
          </a:p>
          <a:p>
            <a:pPr marL="0" indent="0">
              <a:buNone/>
            </a:pPr>
            <a:r>
              <a:rPr lang="es-PE" dirty="0" smtClean="0"/>
              <a:t>3)EL PERSONAL DE SALUD  ACOMPAÑAMIENTO Y ASESORIA A LAS MADRES GUIAS.</a:t>
            </a:r>
          </a:p>
          <a:p>
            <a:pPr marL="0" indent="0">
              <a:buNone/>
            </a:pPr>
            <a:r>
              <a:rPr lang="es-PE" dirty="0" smtClean="0"/>
              <a:t>4)PARA LA IMPLEMENTACIÓN DEL GRUPO DE APOYO:</a:t>
            </a:r>
          </a:p>
          <a:p>
            <a:pPr marL="0" indent="0">
              <a:buNone/>
            </a:pPr>
            <a:r>
              <a:rPr lang="es-PE" dirty="0" smtClean="0"/>
              <a:t>-ESTRATEGIAS PARA LA CONVOCATORIA DE LAS MADRES.</a:t>
            </a:r>
          </a:p>
          <a:p>
            <a:pPr marL="0" indent="0">
              <a:buNone/>
            </a:pPr>
            <a:r>
              <a:rPr lang="es-PE" dirty="0" smtClean="0"/>
              <a:t>-DESIGNACION DE UN NOMBRE PROPIO PARA EL GRUPO.</a:t>
            </a:r>
          </a:p>
          <a:p>
            <a:pPr marL="0" indent="0">
              <a:buNone/>
            </a:pPr>
            <a:r>
              <a:rPr lang="es-PE" dirty="0" smtClean="0"/>
              <a:t>-ELABORACIÓN DE NORMAS DE CONVIVENCIA.</a:t>
            </a:r>
          </a:p>
          <a:p>
            <a:pPr marL="0" indent="0">
              <a:buNone/>
            </a:pPr>
            <a:r>
              <a:rPr lang="es-PE" dirty="0" smtClean="0"/>
              <a:t>-ACUERDO DEL LUGAR, HORA Y PERIODICIDAD DE LAS REUNIONES.</a:t>
            </a:r>
          </a:p>
          <a:p>
            <a:pPr marL="0" indent="0">
              <a:buNone/>
            </a:pPr>
            <a:r>
              <a:rPr lang="es-PE" dirty="0" smtClean="0"/>
              <a:t>-ELABORACION DE UNA LISTA CON LOS TEMAS DE INTERES:LM,ALIMENTACION INFANTIL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08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SEGÚN RM 260-2014: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PARA EL FUNCIONAMIENTO DEL GRUPO DE APOYO:</a:t>
            </a:r>
          </a:p>
          <a:p>
            <a:r>
              <a:rPr lang="es-PE" dirty="0" smtClean="0"/>
              <a:t>-PREPARAR LAS SESIONES DE ACUERDO ALOS TEMAS PRIORIZADOS.</a:t>
            </a:r>
          </a:p>
          <a:p>
            <a:r>
              <a:rPr lang="es-PE" dirty="0" smtClean="0"/>
              <a:t>-DESARROLLAR ESTRATEGIAS PARA MANTENER CONTACTO CON LAS MADRES INTEGRANTES.</a:t>
            </a:r>
          </a:p>
          <a:p>
            <a:r>
              <a:rPr lang="es-PE" dirty="0" smtClean="0"/>
              <a:t>-ORGANIZACIÓN DEL CUIDADO DE LOS NIÑOS Y NIÑAS PARA QUE LAS MADRES INTEGRANTES PUEDAN PARTICIPAR DURANTE LAS REUNIONES.</a:t>
            </a:r>
          </a:p>
          <a:p>
            <a:r>
              <a:rPr lang="es-PE" dirty="0" smtClean="0"/>
              <a:t>-DESARROLLO DE HABILIDADES COMUNICACIONALES PARA MANTENER LA ATENCIÓN Y LA ADECUADA RELACIÓN DELGRUPO-</a:t>
            </a:r>
          </a:p>
          <a:p>
            <a:r>
              <a:rPr lang="es-PE" dirty="0" smtClean="0"/>
              <a:t>-DESARROLLO DE ESTRATEGIAS PARA LOGRAR CONTINUIDAD DE ASISTENCIA.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50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SEGÚN RM260-2014 MINSA: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FACILITACIÓN DE LAS SESIONES DE LOS GRUPOS DE APOYO: DEBEN TENER 5 MOMENTOS:</a:t>
            </a:r>
          </a:p>
          <a:p>
            <a:r>
              <a:rPr lang="es-PE" dirty="0" smtClean="0"/>
              <a:t>1)REGISTRO Y BIENVENIDA</a:t>
            </a:r>
          </a:p>
          <a:p>
            <a:r>
              <a:rPr lang="es-PE" dirty="0" smtClean="0"/>
              <a:t>2)MOTIVACION: 10 MINUTOS.</a:t>
            </a:r>
          </a:p>
          <a:p>
            <a:r>
              <a:rPr lang="es-PE" dirty="0" smtClean="0"/>
              <a:t>3)INTRODUCCIÓN AL TEMA:10 MINUTOS.</a:t>
            </a:r>
          </a:p>
          <a:p>
            <a:r>
              <a:rPr lang="es-PE" dirty="0" smtClean="0"/>
              <a:t>4)ORGANIZACIÓN DE LA DISCUSIÓN: 20 MINUTOS.</a:t>
            </a:r>
          </a:p>
          <a:p>
            <a:r>
              <a:rPr lang="es-PE" dirty="0" smtClean="0"/>
              <a:t>5)ACUERDOS :15 MINUTOS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93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800" dirty="0" smtClean="0"/>
              <a:t>SI UNA MADRE SABE QUE EN SU COMUNIDAD HAY UN GRUPO DE APOYO DE LA LACTANCIA MATERNA ,SE SENTIRÁ FORTALECIDA PARA CONTINUAR CON LA VALIENTE DECISIÓN DE OFRECER A SU HIJO/ HIJA LO MEJOR QUE ELLA PRODUCE: SU LECHE; CONVIRTIÉNDOSE EN UN AGENTE DE CAMBIO POR UNA HUMANIDAD MEJOR NUTRIDA.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892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C</a:t>
            </a:r>
            <a:r>
              <a:rPr lang="es-PE" dirty="0" smtClean="0"/>
              <a:t>OMO PONER EN PRACTICA EL PASO 10:DE LA ESTRATEGIA AMIGOS DE LA MADRE Y EL NIÑO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800" dirty="0" smtClean="0"/>
              <a:t>PASO 10: F0MENTAR EL ESTABLECIMIENTO DE GRUPOS DE APOYO A LA LACTANCIA NATURAL Y PROCURAR QUE LAS MADRES SE PONGAN EN CONTACTO CON ELLOS A SU SALIDA DEL HOSPITAL O CLÍNICA.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7567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PROPAGANDA:GRUPO DE APOYO A LA LACTANCIA MATERNA(GALM):</a:t>
            </a:r>
            <a:endParaRPr lang="es-PE" dirty="0"/>
          </a:p>
        </p:txBody>
      </p:sp>
      <p:pic>
        <p:nvPicPr>
          <p:cNvPr id="4" name="Marcador de contenido 3" descr="E:\ana 29 de octubre\100NIKON\DSCN969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1764406"/>
            <a:ext cx="2949261" cy="181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:\lucha anemia\file2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4314423"/>
            <a:ext cx="2820473" cy="243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Rosana\AppData\Local\Microsoft\Windows\INetCache\Content.Word\DSCN2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92" y="2653048"/>
            <a:ext cx="4382859" cy="332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REGISTRO DE ASISTENTES:</a:t>
            </a:r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9764" y="1415160"/>
            <a:ext cx="3629026" cy="5048518"/>
          </a:xfrm>
        </p:spPr>
      </p:pic>
    </p:spTree>
    <p:extLst>
      <p:ext uri="{BB962C8B-B14F-4D97-AF65-F5344CB8AC3E}">
        <p14:creationId xmlns:p14="http://schemas.microsoft.com/office/powerpoint/2010/main" val="1878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EJECUCIÓN DE LA SESIÓN DE APOYO:</a:t>
            </a:r>
            <a:endParaRPr lang="es-PE" dirty="0"/>
          </a:p>
        </p:txBody>
      </p:sp>
      <p:pic>
        <p:nvPicPr>
          <p:cNvPr id="4" name="Marcador de contenido 3" descr="E:\ana 29 de octubre\100NIKON\DSCN96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635704"/>
            <a:ext cx="2194033" cy="19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E:\ana 29 de octubre\100NIKON\DSCN96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5" y="2730321"/>
            <a:ext cx="2191218" cy="1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Rosana\AppData\Local\Microsoft\Windows\INetCache\Content.Word\DSCN03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3154" y="3074802"/>
            <a:ext cx="3453730" cy="205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3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EJECUCION DE LA SESION DE APOYO:</a:t>
            </a:r>
            <a:endParaRPr lang="es-PE" dirty="0"/>
          </a:p>
        </p:txBody>
      </p:sp>
      <p:pic>
        <p:nvPicPr>
          <p:cNvPr id="4" name="Marcador de contenido 3" descr="C:\Users\Rosana\AppData\Local\Microsoft\Windows\INetCache\Content.Word\DSCN95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2228045"/>
            <a:ext cx="3636265" cy="240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Rosana\AppData\Local\Microsoft\Windows\INetCache\Content.Word\DSCN958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76" y="3618963"/>
            <a:ext cx="3142444" cy="2382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EJECUCIÓN DE LA SESION DE APOYO:</a:t>
            </a:r>
            <a:endParaRPr lang="es-PE" dirty="0"/>
          </a:p>
        </p:txBody>
      </p:sp>
      <p:pic>
        <p:nvPicPr>
          <p:cNvPr id="4" name="Marcador de contenido 3" descr="C:\Users\Rosana\AppData\Local\Microsoft\Windows\INetCache\Content.Word\DSCN23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8078" y="2575726"/>
            <a:ext cx="4473764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8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EJECUCIÓN DE LA SESSION DE APOYO:</a:t>
            </a:r>
            <a:endParaRPr lang="es-PE" dirty="0"/>
          </a:p>
        </p:txBody>
      </p:sp>
      <p:pic>
        <p:nvPicPr>
          <p:cNvPr id="4" name="Marcador de contenido 3" descr="C:\Users\Rosana\AppData\Local\Microsoft\Windows\INetCache\Content.Word\DSCN93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33" y="2072067"/>
            <a:ext cx="5175249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8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EJECUCIÓN DE LA SESION DE APOYO:</a:t>
            </a:r>
            <a:endParaRPr lang="es-PE" dirty="0"/>
          </a:p>
        </p:txBody>
      </p:sp>
      <p:pic>
        <p:nvPicPr>
          <p:cNvPr id="4" name="Marcador de contenido 3" descr="C:\Users\Rosana\AppData\Local\Microsoft\Windows\INetCache\Content.Word\DSCN93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4830"/>
            <a:ext cx="5175249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6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449</Words>
  <Application>Microsoft Office PowerPoint</Application>
  <PresentationFormat>Panorámica</PresentationFormat>
  <Paragraphs>40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DIRIS LIMA NORTE CENTRO DE SALUD CARLOS CUETO FERNANDINI-LOS OLIVOS</vt:lpstr>
      <vt:lpstr>COMO PONER EN PRACTICA EL PASO 10:DE LA ESTRATEGIA AMIGOS DE LA MADRE Y EL NIÑO</vt:lpstr>
      <vt:lpstr>PROPAGANDA:GRUPO DE APOYO A LA LACTANCIA MATERNA(GALM):</vt:lpstr>
      <vt:lpstr>REGISTRO DE ASISTENTES:</vt:lpstr>
      <vt:lpstr>EJECUCIÓN DE LA SESIÓN DE APOYO:</vt:lpstr>
      <vt:lpstr>EJECUCION DE LA SESION DE APOYO:</vt:lpstr>
      <vt:lpstr>EJECUCIÓN DE LA SESION DE APOYO:</vt:lpstr>
      <vt:lpstr>EJECUCIÓN DE LA SESSION DE APOYO:</vt:lpstr>
      <vt:lpstr>EJECUCIÓN DE LA SESION DE APOYO:</vt:lpstr>
      <vt:lpstr>EJECUCIÓN DE LA SESION DE APOYO:</vt:lpstr>
      <vt:lpstr>SEGÚN GUIA TECNICA DE IMPLEMENTACION DE GRUPOS DE APOYO COMUNAL PARA PROMOVER Y PROTEGER LA LM EXITOSA:RM N°260-2014-MINSA:</vt:lpstr>
      <vt:lpstr>SEGÚN RM 260-2014:</vt:lpstr>
      <vt:lpstr>SEGÚN RM260-2014 MINSA: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DIRIS LIMA NORTE CENTRO DE SALUD CARLOS CUETO FERNANDINI-LOS OLIVOS</dc:title>
  <dc:creator>Janet Rosana Montoro Asencios</dc:creator>
  <cp:lastModifiedBy>Janet Rosana Montoro Asencios</cp:lastModifiedBy>
  <cp:revision>16</cp:revision>
  <dcterms:created xsi:type="dcterms:W3CDTF">2017-09-19T00:01:27Z</dcterms:created>
  <dcterms:modified xsi:type="dcterms:W3CDTF">2017-09-20T03:00:30Z</dcterms:modified>
</cp:coreProperties>
</file>